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7889200" cy="36576000"/>
  <p:notesSz cx="28803600" cy="36118800"/>
  <p:defaultTextStyle>
    <a:defPPr>
      <a:defRPr lang="en-US"/>
    </a:defPPr>
    <a:lvl1pPr marL="0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1pPr>
    <a:lvl2pPr marL="1881012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2pPr>
    <a:lvl3pPr marL="3762024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3pPr>
    <a:lvl4pPr marL="5643037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4pPr>
    <a:lvl5pPr marL="7524049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5pPr>
    <a:lvl6pPr marL="9405061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6pPr>
    <a:lvl7pPr marL="11286073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7pPr>
    <a:lvl8pPr marL="13167086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8pPr>
    <a:lvl9pPr marL="15048098" algn="l" defTabSz="3762024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0">
          <p15:clr>
            <a:srgbClr val="A4A3A4"/>
          </p15:clr>
        </p15:guide>
        <p15:guide id="2" pos="87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61" autoAdjust="0"/>
    <p:restoredTop sz="94662" autoAdjust="0"/>
  </p:normalViewPr>
  <p:slideViewPr>
    <p:cSldViewPr>
      <p:cViewPr>
        <p:scale>
          <a:sx n="20" d="100"/>
          <a:sy n="20" d="100"/>
        </p:scale>
        <p:origin x="4112" y="856"/>
      </p:cViewPr>
      <p:guideLst>
        <p:guide orient="horz" pos="11520"/>
        <p:guide pos="87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2480925" cy="181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314738" y="0"/>
            <a:ext cx="12482512" cy="181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DBA06-AEFB-9B4F-B2C7-11CA389AC029}" type="datetimeFigureOut">
              <a:rPr lang="en-US" smtClean="0"/>
              <a:t>1/23/25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753600" y="4514850"/>
            <a:ext cx="9296400" cy="12190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879725" y="17381538"/>
            <a:ext cx="23044150" cy="14222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34307463"/>
            <a:ext cx="12480925" cy="181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314738" y="34307463"/>
            <a:ext cx="12482512" cy="1811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C843A-3873-D546-9EFA-21F0F0FDD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82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C843A-3873-D546-9EFA-21F0F0FDD0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31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1690" y="11362274"/>
            <a:ext cx="23705820" cy="78401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83380" y="20726400"/>
            <a:ext cx="19522440" cy="9347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81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62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64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524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405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286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167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048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944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94CDCC04-5764-4840-8C59-83030272E0D0}" type="datetimeFigureOut">
              <a:rPr lang="en-US" smtClean="0"/>
              <a:pPr/>
              <a:t>1/23/25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528810" y="33900538"/>
            <a:ext cx="8831580" cy="1947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987260" y="33900538"/>
            <a:ext cx="6507480" cy="1947332"/>
          </a:xfrm>
          <a:prstGeom prst="rect">
            <a:avLst/>
          </a:prstGeom>
        </p:spPr>
        <p:txBody>
          <a:bodyPr/>
          <a:lstStyle/>
          <a:p>
            <a:fld id="{42B80801-EF93-4388-A60D-908FA60DF8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4460" y="4648200"/>
            <a:ext cx="25100280" cy="2912536"/>
          </a:xfrm>
          <a:prstGeom prst="rect">
            <a:avLst/>
          </a:prstGeom>
        </p:spPr>
        <p:txBody>
          <a:bodyPr vert="horz" lIns="376202" tIns="188101" rIns="376202" bIns="188101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4460" y="9220200"/>
            <a:ext cx="25100280" cy="23452674"/>
          </a:xfrm>
          <a:prstGeom prst="rect">
            <a:avLst/>
          </a:prstGeom>
        </p:spPr>
        <p:txBody>
          <a:bodyPr vert="horz" lIns="376202" tIns="188101" rIns="376202" bIns="188101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762024" rtl="0" eaLnBrk="1" latinLnBrk="0" hangingPunct="1">
        <a:spcBef>
          <a:spcPct val="0"/>
        </a:spcBef>
        <a:buNone/>
        <a:defRPr sz="181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0759" indent="-1410759" algn="l" defTabSz="3762024" rtl="0" eaLnBrk="1" latinLnBrk="0" hangingPunct="1">
        <a:spcBef>
          <a:spcPct val="20000"/>
        </a:spcBef>
        <a:buFont typeface="Arial" pitchFamily="34" charset="0"/>
        <a:buNone/>
        <a:defRPr sz="1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056645" indent="-1175633" algn="l" defTabSz="3762024" rtl="0" eaLnBrk="1" latinLnBrk="0" hangingPunct="1">
        <a:spcBef>
          <a:spcPct val="20000"/>
        </a:spcBef>
        <a:buFont typeface="Arial" pitchFamily="34" charset="0"/>
        <a:buChar char="–"/>
        <a:defRPr sz="115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31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543" indent="-940506" algn="l" defTabSz="3762024" rtl="0" eaLnBrk="1" latinLnBrk="0" hangingPunct="1">
        <a:spcBef>
          <a:spcPct val="20000"/>
        </a:spcBef>
        <a:buFont typeface="Arial" pitchFamily="34" charset="0"/>
        <a:buChar char="–"/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464555" indent="-940506" algn="l" defTabSz="3762024" rtl="0" eaLnBrk="1" latinLnBrk="0" hangingPunct="1">
        <a:spcBef>
          <a:spcPct val="20000"/>
        </a:spcBef>
        <a:buFont typeface="Arial" pitchFamily="34" charset="0"/>
        <a:buChar char="»"/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345567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580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107592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5988604" indent="-940506" algn="l" defTabSz="3762024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881012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2pPr>
      <a:lvl3pPr marL="3762024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3pPr>
      <a:lvl4pPr marL="5643037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4pPr>
      <a:lvl5pPr marL="7524049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5pPr>
      <a:lvl6pPr marL="9405061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11286073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7pPr>
      <a:lvl8pPr marL="13167086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48098" algn="l" defTabSz="3762024" rtl="0" eaLnBrk="1" latinLnBrk="0" hangingPunct="1">
        <a:defRPr sz="7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1</Words>
  <Application>Microsoft Macintosh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mfocosi</dc:creator>
  <cp:lastModifiedBy>Focosi, Michael D</cp:lastModifiedBy>
  <cp:revision>18</cp:revision>
  <dcterms:created xsi:type="dcterms:W3CDTF">2011-02-11T16:39:58Z</dcterms:created>
  <dcterms:modified xsi:type="dcterms:W3CDTF">2025-01-23T21:25:35Z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44bd30-2ed7-4c9d-9d12-46200872a97b_Enabled">
    <vt:lpwstr>true</vt:lpwstr>
  </property>
  <property fmtid="{D5CDD505-2E9C-101B-9397-08002B2CF9AE}" pid="3" name="MSIP_Label_4044bd30-2ed7-4c9d-9d12-46200872a97b_SetDate">
    <vt:lpwstr>2023-01-30T21:16:09Z</vt:lpwstr>
  </property>
  <property fmtid="{D5CDD505-2E9C-101B-9397-08002B2CF9AE}" pid="4" name="MSIP_Label_4044bd30-2ed7-4c9d-9d12-46200872a97b_Method">
    <vt:lpwstr>Standard</vt:lpwstr>
  </property>
  <property fmtid="{D5CDD505-2E9C-101B-9397-08002B2CF9AE}" pid="5" name="MSIP_Label_4044bd30-2ed7-4c9d-9d12-46200872a97b_Name">
    <vt:lpwstr>defa4170-0d19-0005-0004-bc88714345d2</vt:lpwstr>
  </property>
  <property fmtid="{D5CDD505-2E9C-101B-9397-08002B2CF9AE}" pid="6" name="MSIP_Label_4044bd30-2ed7-4c9d-9d12-46200872a97b_SiteId">
    <vt:lpwstr>4130bd39-7c53-419c-b1e5-8758d6d63f21</vt:lpwstr>
  </property>
  <property fmtid="{D5CDD505-2E9C-101B-9397-08002B2CF9AE}" pid="7" name="MSIP_Label_4044bd30-2ed7-4c9d-9d12-46200872a97b_ActionId">
    <vt:lpwstr>a364fc02-8642-4fbf-a7b1-9ddeaeed4e97</vt:lpwstr>
  </property>
  <property fmtid="{D5CDD505-2E9C-101B-9397-08002B2CF9AE}" pid="8" name="MSIP_Label_4044bd30-2ed7-4c9d-9d12-46200872a97b_ContentBits">
    <vt:lpwstr>0</vt:lpwstr>
  </property>
</Properties>
</file>