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handoutMasterIdLst>
    <p:handoutMasterId r:id="rId18"/>
  </p:handoutMasterIdLst>
  <p:sldIdLst>
    <p:sldId id="256" r:id="rId6"/>
    <p:sldId id="375" r:id="rId7"/>
    <p:sldId id="374" r:id="rId8"/>
    <p:sldId id="372" r:id="rId9"/>
    <p:sldId id="373" r:id="rId10"/>
    <p:sldId id="286" r:id="rId11"/>
    <p:sldId id="318" r:id="rId12"/>
    <p:sldId id="287" r:id="rId13"/>
    <p:sldId id="339" r:id="rId14"/>
    <p:sldId id="317" r:id="rId15"/>
    <p:sldId id="37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EA331C"/>
    <a:srgbClr val="0F1318"/>
    <a:srgbClr val="FF4612"/>
    <a:srgbClr val="FF461B"/>
    <a:srgbClr val="EA381B"/>
    <a:srgbClr val="111820"/>
    <a:srgbClr val="11171F"/>
    <a:srgbClr val="1118FF"/>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434" autoAdjust="0"/>
  </p:normalViewPr>
  <p:slideViewPr>
    <p:cSldViewPr snapToGrid="0" showGuides="1">
      <p:cViewPr varScale="1">
        <p:scale>
          <a:sx n="107" d="100"/>
          <a:sy n="107" d="100"/>
        </p:scale>
        <p:origin x="318" y="96"/>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B18F7D-B5A0-614E-AF44-0854AA31EDCF}" type="datetimeFigureOut">
              <a:rPr lang="en-US" smtClean="0"/>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888E39-6E85-4B4B-BB6E-4676B8261379}" type="slidenum">
              <a:rPr lang="en-US" smtClean="0"/>
              <a:t>‹#›</a:t>
            </a:fld>
            <a:endParaRPr lang="en-US"/>
          </a:p>
        </p:txBody>
      </p:sp>
    </p:spTree>
    <p:extLst>
      <p:ext uri="{BB962C8B-B14F-4D97-AF65-F5344CB8AC3E}">
        <p14:creationId xmlns:p14="http://schemas.microsoft.com/office/powerpoint/2010/main" val="226197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DAEF5-6F48-DE45-86FC-403FD29D9918}" type="datetimeFigureOut">
              <a:rPr lang="en-US" smtClean="0"/>
              <a:t>8/6/2020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4FD03-CECA-8449-BA4B-A5FC8586C838}" type="slidenum">
              <a:rPr lang="en-US" smtClean="0"/>
              <a:t>‹#›</a:t>
            </a:fld>
            <a:endParaRPr lang="en-US"/>
          </a:p>
        </p:txBody>
      </p:sp>
    </p:spTree>
    <p:extLst>
      <p:ext uri="{BB962C8B-B14F-4D97-AF65-F5344CB8AC3E}">
        <p14:creationId xmlns:p14="http://schemas.microsoft.com/office/powerpoint/2010/main" val="38802667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4FD03-CECA-8449-BA4B-A5FC8586C838}" type="slidenum">
              <a:rPr lang="en-US" smtClean="0"/>
              <a:t>1</a:t>
            </a:fld>
            <a:endParaRPr lang="en-US"/>
          </a:p>
        </p:txBody>
      </p:sp>
    </p:spTree>
    <p:extLst>
      <p:ext uri="{BB962C8B-B14F-4D97-AF65-F5344CB8AC3E}">
        <p14:creationId xmlns:p14="http://schemas.microsoft.com/office/powerpoint/2010/main" val="265004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4FD03-CECA-8449-BA4B-A5FC8586C838}" type="slidenum">
              <a:rPr lang="en-US" smtClean="0"/>
              <a:t>8</a:t>
            </a:fld>
            <a:endParaRPr lang="en-US"/>
          </a:p>
        </p:txBody>
      </p:sp>
    </p:spTree>
    <p:extLst>
      <p:ext uri="{BB962C8B-B14F-4D97-AF65-F5344CB8AC3E}">
        <p14:creationId xmlns:p14="http://schemas.microsoft.com/office/powerpoint/2010/main" val="194336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Draper WHITE COVER.png"/>
          <p:cNvPicPr>
            <a:picLocks noChangeAspect="1"/>
          </p:cNvPicPr>
          <p:nvPr userDrawn="1"/>
        </p:nvPicPr>
        <p:blipFill rotWithShape="1">
          <a:blip r:embed="rId2">
            <a:extLst>
              <a:ext uri="{28A0092B-C50C-407E-A947-70E740481C1C}">
                <a14:useLocalDpi xmlns:a14="http://schemas.microsoft.com/office/drawing/2010/main" val="0"/>
              </a:ext>
            </a:extLst>
          </a:blip>
          <a:srcRect r="62963" b="25000"/>
          <a:stretch/>
        </p:blipFill>
        <p:spPr>
          <a:xfrm>
            <a:off x="12700" y="0"/>
            <a:ext cx="3386663" cy="5143500"/>
          </a:xfrm>
          <a:prstGeom prst="rect">
            <a:avLst/>
          </a:prstGeom>
        </p:spPr>
      </p:pic>
      <p:pic>
        <p:nvPicPr>
          <p:cNvPr id="12" name="Picture 11" descr="Draper WHITE COVER.png"/>
          <p:cNvPicPr>
            <a:picLocks noChangeAspect="1"/>
          </p:cNvPicPr>
          <p:nvPr userDrawn="1"/>
        </p:nvPicPr>
        <p:blipFill rotWithShape="1">
          <a:blip r:embed="rId2">
            <a:extLst>
              <a:ext uri="{28A0092B-C50C-407E-A947-70E740481C1C}">
                <a14:useLocalDpi xmlns:a14="http://schemas.microsoft.com/office/drawing/2010/main" val="0"/>
              </a:ext>
            </a:extLst>
          </a:blip>
          <a:srcRect l="34518"/>
          <a:stretch/>
        </p:blipFill>
        <p:spPr>
          <a:xfrm>
            <a:off x="4653280" y="0"/>
            <a:ext cx="4490720" cy="5143500"/>
          </a:xfrm>
          <a:prstGeom prst="rect">
            <a:avLst/>
          </a:prstGeom>
        </p:spPr>
      </p:pic>
      <p:sp>
        <p:nvSpPr>
          <p:cNvPr id="7" name="Title 1"/>
          <p:cNvSpPr>
            <a:spLocks noGrp="1"/>
          </p:cNvSpPr>
          <p:nvPr>
            <p:ph type="title"/>
          </p:nvPr>
        </p:nvSpPr>
        <p:spPr>
          <a:xfrm>
            <a:off x="910844" y="1066371"/>
            <a:ext cx="7302500" cy="470710"/>
          </a:xfrm>
        </p:spPr>
        <p:txBody>
          <a:bodyPr lIns="0" anchor="t">
            <a:normAutofit/>
          </a:bodyPr>
          <a:lstStyle>
            <a:lvl1pPr algn="l">
              <a:defRPr sz="3400" b="1" cap="none">
                <a:solidFill>
                  <a:schemeClr val="tx1"/>
                </a:solidFill>
                <a:latin typeface="Arial"/>
              </a:defRPr>
            </a:lvl1pPr>
          </a:lstStyle>
          <a:p>
            <a:endParaRPr lang="en-US" dirty="0"/>
          </a:p>
        </p:txBody>
      </p:sp>
      <p:sp>
        <p:nvSpPr>
          <p:cNvPr id="11" name="Text Placeholder 2"/>
          <p:cNvSpPr>
            <a:spLocks noGrp="1"/>
          </p:cNvSpPr>
          <p:nvPr>
            <p:ph type="body" idx="1" hasCustomPrompt="1"/>
          </p:nvPr>
        </p:nvSpPr>
        <p:spPr>
          <a:xfrm>
            <a:off x="910844" y="1977825"/>
            <a:ext cx="7302500" cy="231977"/>
          </a:xfrm>
          <a:prstGeom prst="rect">
            <a:avLst/>
          </a:prstGeom>
        </p:spPr>
        <p:txBody>
          <a:bodyPr lIns="0" tIns="0" bIns="0" anchor="t" anchorCtr="0">
            <a:noAutofit/>
          </a:bodyPr>
          <a:lstStyle>
            <a:lvl1pPr marL="0" indent="0">
              <a:lnSpc>
                <a:spcPts val="1900"/>
              </a:lnSpc>
              <a:buNone/>
              <a:defRPr sz="900" b="1"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Authors:</a:t>
            </a:r>
          </a:p>
        </p:txBody>
      </p:sp>
      <p:sp>
        <p:nvSpPr>
          <p:cNvPr id="9" name="Text Placeholder 2"/>
          <p:cNvSpPr>
            <a:spLocks noGrp="1"/>
          </p:cNvSpPr>
          <p:nvPr>
            <p:ph type="body" idx="10"/>
          </p:nvPr>
        </p:nvSpPr>
        <p:spPr>
          <a:xfrm>
            <a:off x="908050" y="1630737"/>
            <a:ext cx="7302500" cy="285359"/>
          </a:xfrm>
          <a:prstGeom prst="rect">
            <a:avLst/>
          </a:prstGeom>
        </p:spPr>
        <p:txBody>
          <a:bodyPr lIns="0" anchor="t" anchorCtr="0">
            <a:noAutofit/>
          </a:bodyPr>
          <a:lstStyle>
            <a:lvl1pPr marL="0" indent="0">
              <a:lnSpc>
                <a:spcPts val="1900"/>
              </a:lnSpc>
              <a:buNone/>
              <a:defRPr sz="160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4" hasCustomPrompt="1"/>
          </p:nvPr>
        </p:nvSpPr>
        <p:spPr>
          <a:xfrm>
            <a:off x="4987544" y="3118104"/>
            <a:ext cx="3280156" cy="1166986"/>
          </a:xfrm>
          <a:prstGeom prst="rect">
            <a:avLst/>
          </a:prstGeom>
        </p:spPr>
        <p:txBody>
          <a:bodyPr wrap="square" lIns="0" anchor="t" anchorCtr="0">
            <a:spAutoFit/>
          </a:bodyPr>
          <a:lstStyle>
            <a:lvl1pPr marL="0" indent="0">
              <a:lnSpc>
                <a:spcPts val="1200"/>
              </a:lnSpc>
              <a:spcBef>
                <a:spcPts val="0"/>
              </a:spcBef>
              <a:buNone/>
              <a:defRPr sz="900" b="0"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Praesent</a:t>
            </a:r>
            <a:r>
              <a:rPr lang="en-US" dirty="0"/>
              <a:t> </a:t>
            </a:r>
            <a:r>
              <a:rPr lang="en-US" dirty="0" err="1"/>
              <a:t>commodo</a:t>
            </a:r>
            <a:r>
              <a:rPr lang="en-US" dirty="0"/>
              <a:t> </a:t>
            </a:r>
            <a:r>
              <a:rPr lang="en-US" dirty="0" err="1"/>
              <a:t>cursus</a:t>
            </a:r>
            <a:r>
              <a:rPr lang="en-US" dirty="0"/>
              <a:t>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Cras</a:t>
            </a:r>
            <a:r>
              <a:rPr lang="en-US" dirty="0"/>
              <a:t>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a:t>
            </a:r>
            <a:r>
              <a:rPr lang="en-US" dirty="0" err="1"/>
              <a:t>fermentum</a:t>
            </a:r>
            <a:r>
              <a:rPr lang="en-US" dirty="0"/>
              <a: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a:t>
            </a:r>
            <a:r>
              <a:rPr lang="en-US" dirty="0" err="1"/>
              <a:t>Aenean</a:t>
            </a:r>
            <a:r>
              <a:rPr lang="en-US" dirty="0"/>
              <a:t> </a:t>
            </a:r>
            <a:r>
              <a:rPr lang="en-US" dirty="0" err="1"/>
              <a:t>eu</a:t>
            </a:r>
            <a:r>
              <a:rPr lang="en-US" dirty="0"/>
              <a:t> </a:t>
            </a:r>
            <a:r>
              <a:rPr lang="en-US" dirty="0" err="1"/>
              <a:t>leo</a:t>
            </a:r>
            <a:r>
              <a:rPr lang="en-US" dirty="0"/>
              <a:t> quam.</a:t>
            </a:r>
          </a:p>
        </p:txBody>
      </p:sp>
      <p:sp>
        <p:nvSpPr>
          <p:cNvPr id="20" name="Text Placeholder 2"/>
          <p:cNvSpPr>
            <a:spLocks noGrp="1"/>
          </p:cNvSpPr>
          <p:nvPr>
            <p:ph type="body" idx="23" hasCustomPrompt="1"/>
          </p:nvPr>
        </p:nvSpPr>
        <p:spPr>
          <a:xfrm>
            <a:off x="4987544" y="2942649"/>
            <a:ext cx="3280156" cy="243656"/>
          </a:xfrm>
          <a:prstGeom prst="rect">
            <a:avLst/>
          </a:prstGeom>
        </p:spPr>
        <p:txBody>
          <a:bodyPr wrap="square" lIns="0" anchor="t" anchorCtr="0">
            <a:spAutoFit/>
          </a:bodyPr>
          <a:lstStyle>
            <a:lvl1pPr marL="0" indent="0">
              <a:lnSpc>
                <a:spcPts val="1200"/>
              </a:lnSpc>
              <a:spcBef>
                <a:spcPts val="0"/>
              </a:spcBef>
              <a:buNone/>
              <a:defRPr sz="900" b="1"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Second Warning If Needed</a:t>
            </a:r>
          </a:p>
        </p:txBody>
      </p:sp>
      <p:sp>
        <p:nvSpPr>
          <p:cNvPr id="21" name="Text Placeholder 2"/>
          <p:cNvSpPr>
            <a:spLocks noGrp="1"/>
          </p:cNvSpPr>
          <p:nvPr>
            <p:ph type="body" idx="24" hasCustomPrompt="1"/>
          </p:nvPr>
        </p:nvSpPr>
        <p:spPr>
          <a:xfrm>
            <a:off x="910844" y="3114165"/>
            <a:ext cx="3280156" cy="1166986"/>
          </a:xfrm>
          <a:prstGeom prst="rect">
            <a:avLst/>
          </a:prstGeom>
        </p:spPr>
        <p:txBody>
          <a:bodyPr wrap="square" lIns="0" anchor="t" anchorCtr="0">
            <a:spAutoFit/>
          </a:bodyPr>
          <a:lstStyle>
            <a:lvl1pPr marL="0" indent="0">
              <a:lnSpc>
                <a:spcPts val="1200"/>
              </a:lnSpc>
              <a:spcBef>
                <a:spcPts val="0"/>
              </a:spcBef>
              <a:buNone/>
              <a:defRPr sz="900" b="0"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lnSpc>
                <a:spcPts val="1200"/>
              </a:lnSpc>
            </a:pPr>
            <a:r>
              <a:rPr lang="en-US" sz="900" dirty="0"/>
              <a:t>This document/software contains technical data/software </a:t>
            </a:r>
            <a:br>
              <a:rPr lang="en-US" sz="900" dirty="0"/>
            </a:br>
            <a:r>
              <a:rPr lang="en-US" sz="900" dirty="0"/>
              <a:t>whose export is restricted by the Arms Export Control Act (Title 22, U.S.C., Sec 2751 et seq.) or the Export Administration Act of 1979, as amended, (Title 50, U.S.C., App 2401 et </a:t>
            </a:r>
            <a:r>
              <a:rPr lang="en-US" sz="900" dirty="0" err="1"/>
              <a:t>seq</a:t>
            </a:r>
            <a:r>
              <a:rPr lang="en-US" sz="900" dirty="0"/>
              <a:t>). Violations of these export laws are subject to severe criminal penalties. Disseminate in accordance with provisions of DOD Directive 5230.25.</a:t>
            </a:r>
          </a:p>
        </p:txBody>
      </p:sp>
      <p:sp>
        <p:nvSpPr>
          <p:cNvPr id="22" name="Text Placeholder 2"/>
          <p:cNvSpPr>
            <a:spLocks noGrp="1"/>
          </p:cNvSpPr>
          <p:nvPr>
            <p:ph type="body" idx="25" hasCustomPrompt="1"/>
          </p:nvPr>
        </p:nvSpPr>
        <p:spPr>
          <a:xfrm>
            <a:off x="910844" y="2950490"/>
            <a:ext cx="3280156" cy="243656"/>
          </a:xfrm>
          <a:prstGeom prst="rect">
            <a:avLst/>
          </a:prstGeom>
        </p:spPr>
        <p:txBody>
          <a:bodyPr wrap="square" lIns="0" anchor="t" anchorCtr="0">
            <a:spAutoFit/>
          </a:bodyPr>
          <a:lstStyle>
            <a:lvl1pPr marL="0" indent="0">
              <a:lnSpc>
                <a:spcPts val="1200"/>
              </a:lnSpc>
              <a:spcBef>
                <a:spcPts val="0"/>
              </a:spcBef>
              <a:buNone/>
              <a:defRPr sz="900" b="1"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Warning</a:t>
            </a:r>
          </a:p>
        </p:txBody>
      </p:sp>
      <p:sp>
        <p:nvSpPr>
          <p:cNvPr id="26" name="Text Placeholder 2"/>
          <p:cNvSpPr>
            <a:spLocks noGrp="1"/>
          </p:cNvSpPr>
          <p:nvPr>
            <p:ph type="body" idx="26" hasCustomPrompt="1"/>
          </p:nvPr>
        </p:nvSpPr>
        <p:spPr>
          <a:xfrm>
            <a:off x="910844" y="2228085"/>
            <a:ext cx="7302500" cy="231977"/>
          </a:xfrm>
          <a:prstGeom prst="rect">
            <a:avLst/>
          </a:prstGeom>
        </p:spPr>
        <p:txBody>
          <a:bodyPr lIns="0" tIns="0" bIns="0" anchor="t" anchorCtr="0">
            <a:noAutofit/>
          </a:bodyPr>
          <a:lstStyle>
            <a:lvl1pPr marL="0" indent="0">
              <a:lnSpc>
                <a:spcPts val="1900"/>
              </a:lnSpc>
              <a:buNone/>
              <a:defRPr sz="900" b="1" i="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pic>
        <p:nvPicPr>
          <p:cNvPr id="33" name="Picture 32" descr="draper_ppt_v7_logo_ai3_color_sm.png"/>
          <p:cNvPicPr>
            <a:picLocks noChangeAspect="1"/>
          </p:cNvPicPr>
          <p:nvPr userDrawn="1"/>
        </p:nvPicPr>
        <p:blipFill rotWithShape="1">
          <a:blip r:embed="rId3">
            <a:extLst>
              <a:ext uri="{28A0092B-C50C-407E-A947-70E740481C1C}">
                <a14:useLocalDpi xmlns:a14="http://schemas.microsoft.com/office/drawing/2010/main" val="0"/>
              </a:ext>
            </a:extLst>
          </a:blip>
          <a:srcRect l="91814"/>
          <a:stretch/>
        </p:blipFill>
        <p:spPr>
          <a:xfrm>
            <a:off x="2838450" y="638581"/>
            <a:ext cx="174469" cy="334923"/>
          </a:xfrm>
          <a:prstGeom prst="rect">
            <a:avLst/>
          </a:prstGeom>
        </p:spPr>
      </p:pic>
    </p:spTree>
    <p:extLst>
      <p:ext uri="{BB962C8B-B14F-4D97-AF65-F5344CB8AC3E}">
        <p14:creationId xmlns:p14="http://schemas.microsoft.com/office/powerpoint/2010/main" val="367030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3544" y="1092179"/>
            <a:ext cx="3191256" cy="702756"/>
          </a:xfrm>
          <a:prstGeom prst="rect">
            <a:avLst/>
          </a:prstGeom>
        </p:spPr>
        <p:txBody>
          <a:bodyPr lIns="0" anchor="b" anchorCtr="0">
            <a:noAutofit/>
          </a:bodyPr>
          <a:lstStyle>
            <a:lvl1pPr marL="0" indent="0">
              <a:lnSpc>
                <a:spcPts val="2400"/>
              </a:lnSpc>
              <a:spcBef>
                <a:spcPts val="800"/>
              </a:spcBef>
              <a:buFontTx/>
              <a:buNone/>
              <a:defRPr sz="1900" b="1" i="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b="1" dirty="0">
                <a:effectLst/>
                <a:latin typeface="Arial"/>
              </a:rPr>
              <a:t>Insert your text here, size 18pt / 24pt Arial Bold </a:t>
            </a:r>
            <a:endParaRPr lang="en-US" dirty="0">
              <a:effectLst/>
            </a:endParaRPr>
          </a:p>
        </p:txBody>
      </p:sp>
      <p:sp>
        <p:nvSpPr>
          <p:cNvPr id="6" name="Content Placeholder 2"/>
          <p:cNvSpPr>
            <a:spLocks noGrp="1"/>
          </p:cNvSpPr>
          <p:nvPr>
            <p:ph idx="10" hasCustomPrompt="1"/>
          </p:nvPr>
        </p:nvSpPr>
        <p:spPr>
          <a:xfrm>
            <a:off x="5003148" y="1092179"/>
            <a:ext cx="3191256" cy="702756"/>
          </a:xfrm>
          <a:prstGeom prst="rect">
            <a:avLst/>
          </a:prstGeom>
        </p:spPr>
        <p:txBody>
          <a:bodyPr lIns="0" anchor="b" anchorCtr="0">
            <a:noAutofit/>
          </a:bodyPr>
          <a:lstStyle>
            <a:lvl1pPr marL="0" indent="0">
              <a:lnSpc>
                <a:spcPts val="2400"/>
              </a:lnSpc>
              <a:spcBef>
                <a:spcPts val="800"/>
              </a:spcBef>
              <a:buFontTx/>
              <a:buNone/>
              <a:defRPr sz="1900" b="1" i="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b="1" dirty="0">
                <a:effectLst/>
                <a:latin typeface="Arial"/>
              </a:rPr>
              <a:t>Insert your text here, size 18pt / 24pt Arial Bold </a:t>
            </a:r>
            <a:endParaRPr lang="en-US" dirty="0">
              <a:effectLst/>
            </a:endParaRPr>
          </a:p>
        </p:txBody>
      </p:sp>
      <p:sp>
        <p:nvSpPr>
          <p:cNvPr id="9" name="Content Placeholder 2"/>
          <p:cNvSpPr>
            <a:spLocks noGrp="1"/>
          </p:cNvSpPr>
          <p:nvPr>
            <p:ph idx="11" hasCustomPrompt="1"/>
          </p:nvPr>
        </p:nvSpPr>
        <p:spPr>
          <a:xfrm>
            <a:off x="923544" y="2015613"/>
            <a:ext cx="3191256" cy="2515113"/>
          </a:xfrm>
          <a:prstGeom prst="rect">
            <a:avLst/>
          </a:prstGeom>
        </p:spPr>
        <p:txBody>
          <a:bodyPr lIns="0" tIns="0">
            <a:noAutofit/>
          </a:bodyPr>
          <a:lstStyle>
            <a:lvl1pPr marL="0" indent="0">
              <a:lnSpc>
                <a:spcPts val="2400"/>
              </a:lnSpc>
              <a:spcBef>
                <a:spcPts val="0"/>
              </a:spcBef>
              <a:spcAft>
                <a:spcPts val="1900"/>
              </a:spcAft>
              <a:buFontTx/>
              <a:buNone/>
              <a:defRPr lang="en-US" sz="1800" b="0" i="0" smtClean="0">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dirty="0">
                <a:effectLst/>
                <a:latin typeface="ArialMT"/>
              </a:rPr>
              <a:t>For body copy, size 18pt / 24pt Arial Regular </a:t>
            </a:r>
            <a:endParaRPr lang="en-US" dirty="0">
              <a:effectLst/>
            </a:endParaRPr>
          </a:p>
        </p:txBody>
      </p:sp>
      <p:sp>
        <p:nvSpPr>
          <p:cNvPr id="21" name="Title 1"/>
          <p:cNvSpPr>
            <a:spLocks noGrp="1"/>
          </p:cNvSpPr>
          <p:nvPr>
            <p:ph type="title" hasCustomPrompt="1"/>
          </p:nvPr>
        </p:nvSpPr>
        <p:spPr>
          <a:xfrm>
            <a:off x="930672" y="259907"/>
            <a:ext cx="7273528" cy="664689"/>
          </a:xfrm>
        </p:spPr>
        <p:txBody>
          <a:bodyPr lIns="0">
            <a:normAutofit/>
          </a:bodyPr>
          <a:lstStyle>
            <a:lvl1pPr algn="l">
              <a:lnSpc>
                <a:spcPts val="3400"/>
              </a:lnSpc>
              <a:defRPr sz="2800" b="1" i="0">
                <a:latin typeface="Arial"/>
              </a:defRPr>
            </a:lvl1pPr>
          </a:lstStyle>
          <a:p>
            <a:r>
              <a:rPr lang="en-US" dirty="0"/>
              <a:t>Comparison</a:t>
            </a:r>
          </a:p>
        </p:txBody>
      </p:sp>
      <p:cxnSp>
        <p:nvCxnSpPr>
          <p:cNvPr id="22" name="Straight Connector 21"/>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13" name="Content Placeholder 2"/>
          <p:cNvSpPr>
            <a:spLocks noGrp="1"/>
          </p:cNvSpPr>
          <p:nvPr>
            <p:ph idx="12" hasCustomPrompt="1"/>
          </p:nvPr>
        </p:nvSpPr>
        <p:spPr>
          <a:xfrm>
            <a:off x="5003148" y="2015613"/>
            <a:ext cx="3191256" cy="2515113"/>
          </a:xfrm>
          <a:prstGeom prst="rect">
            <a:avLst/>
          </a:prstGeom>
        </p:spPr>
        <p:txBody>
          <a:bodyPr lIns="0" tIns="0">
            <a:noAutofit/>
          </a:bodyPr>
          <a:lstStyle>
            <a:lvl1pPr marL="0" indent="0">
              <a:lnSpc>
                <a:spcPts val="2400"/>
              </a:lnSpc>
              <a:spcBef>
                <a:spcPts val="0"/>
              </a:spcBef>
              <a:spcAft>
                <a:spcPts val="1900"/>
              </a:spcAft>
              <a:buFontTx/>
              <a:buNone/>
              <a:defRPr lang="en-US" sz="1800" b="0" i="0" smtClean="0">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dirty="0">
                <a:effectLst/>
                <a:latin typeface="ArialMT"/>
              </a:rPr>
              <a:t>For body copy, size 18pt / 24pt Arial Regular </a:t>
            </a:r>
            <a:endParaRPr lang="en-US" dirty="0">
              <a:effectLst/>
            </a:endParaRPr>
          </a:p>
        </p:txBody>
      </p:sp>
      <p:pic>
        <p:nvPicPr>
          <p:cNvPr id="12" name="Picture 11"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15091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13" name="Chart Placeholder 12"/>
          <p:cNvSpPr>
            <a:spLocks noGrp="1"/>
          </p:cNvSpPr>
          <p:nvPr>
            <p:ph type="chart" sz="quarter" idx="11"/>
          </p:nvPr>
        </p:nvSpPr>
        <p:spPr>
          <a:xfrm>
            <a:off x="4917440" y="1303020"/>
            <a:ext cx="3286760" cy="2743200"/>
          </a:xfrm>
          <a:prstGeom prst="rect">
            <a:avLst/>
          </a:prstGeom>
        </p:spPr>
        <p:txBody>
          <a:bodyPr vert="horz" anchor="ctr" anchorCtr="1"/>
          <a:lstStyle>
            <a:lvl1pPr marL="0" indent="0" algn="ctr">
              <a:buFontTx/>
              <a:buNone/>
              <a:defRPr sz="2000"/>
            </a:lvl1pPr>
          </a:lstStyle>
          <a:p>
            <a:r>
              <a:rPr lang="en-US"/>
              <a:t>Click icon to add chart</a:t>
            </a:r>
            <a:endParaRPr lang="en-US" dirty="0"/>
          </a:p>
        </p:txBody>
      </p:sp>
      <p:sp>
        <p:nvSpPr>
          <p:cNvPr id="20" name="Title 1"/>
          <p:cNvSpPr>
            <a:spLocks noGrp="1"/>
          </p:cNvSpPr>
          <p:nvPr>
            <p:ph type="title" hasCustomPrompt="1"/>
          </p:nvPr>
        </p:nvSpPr>
        <p:spPr>
          <a:xfrm>
            <a:off x="930672" y="259907"/>
            <a:ext cx="7273528" cy="664689"/>
          </a:xfrm>
        </p:spPr>
        <p:txBody>
          <a:bodyPr lIns="0">
            <a:normAutofit/>
          </a:bodyPr>
          <a:lstStyle>
            <a:lvl1pPr algn="l">
              <a:lnSpc>
                <a:spcPts val="3400"/>
              </a:lnSpc>
              <a:defRPr sz="2800" b="1" i="0">
                <a:latin typeface="Arial"/>
              </a:defRPr>
            </a:lvl1pPr>
          </a:lstStyle>
          <a:p>
            <a:r>
              <a:rPr lang="en-US" dirty="0"/>
              <a:t>Content with Chart</a:t>
            </a:r>
          </a:p>
        </p:txBody>
      </p:sp>
      <p:cxnSp>
        <p:nvCxnSpPr>
          <p:cNvPr id="21" name="Straight Connector 20"/>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9" name="Content Placeholder 2"/>
          <p:cNvSpPr>
            <a:spLocks noGrp="1"/>
          </p:cNvSpPr>
          <p:nvPr>
            <p:ph idx="1" hasCustomPrompt="1"/>
          </p:nvPr>
        </p:nvSpPr>
        <p:spPr>
          <a:xfrm>
            <a:off x="932688" y="1122377"/>
            <a:ext cx="3141472" cy="3411525"/>
          </a:xfrm>
          <a:prstGeom prst="rect">
            <a:avLst/>
          </a:prstGeom>
        </p:spPr>
        <p:txBody>
          <a:bodyPr lIns="0">
            <a:normAutofit/>
          </a:bodyPr>
          <a:lstStyle>
            <a:lvl1pPr marL="0" indent="0">
              <a:lnSpc>
                <a:spcPts val="2400"/>
              </a:lnSpc>
              <a:spcBef>
                <a:spcPts val="800"/>
              </a:spcBef>
              <a:buFontTx/>
              <a:buNone/>
              <a:defRPr sz="180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your text here, size</a:t>
            </a:r>
            <a:br>
              <a:rPr lang="en-US" dirty="0"/>
            </a:br>
            <a:r>
              <a:rPr lang="en-US" dirty="0"/>
              <a:t>18pt / 24pt Arial Regular, Bold </a:t>
            </a:r>
            <a:br>
              <a:rPr lang="en-US" dirty="0"/>
            </a:br>
            <a:r>
              <a:rPr lang="en-US" dirty="0"/>
              <a:t>if necessary</a:t>
            </a:r>
          </a:p>
        </p:txBody>
      </p:sp>
      <p:pic>
        <p:nvPicPr>
          <p:cNvPr id="11" name="Picture 10"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416040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930672" y="259907"/>
            <a:ext cx="7248128" cy="664689"/>
          </a:xfrm>
        </p:spPr>
        <p:txBody>
          <a:bodyPr lIns="0">
            <a:normAutofit/>
          </a:bodyPr>
          <a:lstStyle>
            <a:lvl1pPr algn="l">
              <a:lnSpc>
                <a:spcPts val="3400"/>
              </a:lnSpc>
              <a:defRPr sz="2800" b="1" i="0">
                <a:latin typeface="Arial"/>
              </a:defRPr>
            </a:lvl1pPr>
          </a:lstStyle>
          <a:p>
            <a:r>
              <a:rPr lang="en-US" dirty="0"/>
              <a:t>Content with Chart</a:t>
            </a:r>
          </a:p>
        </p:txBody>
      </p:sp>
      <p:cxnSp>
        <p:nvCxnSpPr>
          <p:cNvPr id="21" name="Straight Connector 20"/>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10" name="Chart Placeholder 9"/>
          <p:cNvSpPr>
            <a:spLocks noGrp="1"/>
          </p:cNvSpPr>
          <p:nvPr>
            <p:ph type="chart" sz="quarter" idx="10"/>
          </p:nvPr>
        </p:nvSpPr>
        <p:spPr>
          <a:xfrm>
            <a:off x="854075" y="1272780"/>
            <a:ext cx="7548246" cy="2987278"/>
          </a:xfrm>
          <a:prstGeom prst="rect">
            <a:avLst/>
          </a:prstGeom>
        </p:spPr>
        <p:txBody>
          <a:bodyPr vert="horz" anchor="ctr" anchorCtr="1"/>
          <a:lstStyle>
            <a:lvl1pPr marL="0" indent="0">
              <a:buFontTx/>
              <a:buNone/>
              <a:defRPr sz="2000"/>
            </a:lvl1pPr>
          </a:lstStyle>
          <a:p>
            <a:r>
              <a:rPr lang="en-US"/>
              <a:t>Click icon to add chart</a:t>
            </a:r>
            <a:endParaRPr lang="en-US" dirty="0"/>
          </a:p>
        </p:txBody>
      </p:sp>
      <p:pic>
        <p:nvPicPr>
          <p:cNvPr id="9" name="Picture 8"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134516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30672" y="259907"/>
            <a:ext cx="7248128" cy="664689"/>
          </a:xfrm>
        </p:spPr>
        <p:txBody>
          <a:bodyPr lIns="0">
            <a:normAutofit/>
          </a:bodyPr>
          <a:lstStyle>
            <a:lvl1pPr algn="l">
              <a:lnSpc>
                <a:spcPts val="3400"/>
              </a:lnSpc>
              <a:defRPr sz="2800" b="1" i="0">
                <a:latin typeface="Arial"/>
              </a:defRPr>
            </a:lvl1pPr>
          </a:lstStyle>
          <a:p>
            <a:r>
              <a:rPr lang="en-US" dirty="0"/>
              <a:t>Title Only</a:t>
            </a:r>
          </a:p>
        </p:txBody>
      </p:sp>
      <p:cxnSp>
        <p:nvCxnSpPr>
          <p:cNvPr id="8" name="Straight Connector 7"/>
          <p:cNvCxnSpPr/>
          <p:nvPr userDrawn="1"/>
        </p:nvCxnSpPr>
        <p:spPr>
          <a:xfrm>
            <a:off x="0" y="92931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0" name="Picture 9"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332736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32688" y="1122377"/>
            <a:ext cx="3141472" cy="3411525"/>
          </a:xfrm>
          <a:prstGeom prst="rect">
            <a:avLst/>
          </a:prstGeom>
        </p:spPr>
        <p:txBody>
          <a:bodyPr lIns="0">
            <a:normAutofit/>
          </a:bodyPr>
          <a:lstStyle>
            <a:lvl1pPr marL="0" indent="0">
              <a:lnSpc>
                <a:spcPts val="2400"/>
              </a:lnSpc>
              <a:spcBef>
                <a:spcPts val="800"/>
              </a:spcBef>
              <a:buFontTx/>
              <a:buNone/>
              <a:defRPr sz="180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your text here, size</a:t>
            </a:r>
            <a:br>
              <a:rPr lang="en-US" dirty="0"/>
            </a:br>
            <a:r>
              <a:rPr lang="en-US" dirty="0"/>
              <a:t>18pt / 24pt Arial Regular, Bold </a:t>
            </a:r>
            <a:br>
              <a:rPr lang="en-US" dirty="0"/>
            </a:br>
            <a:r>
              <a:rPr lang="en-US" dirty="0"/>
              <a:t>if necessary</a:t>
            </a:r>
          </a:p>
        </p:txBody>
      </p:sp>
      <p:sp>
        <p:nvSpPr>
          <p:cNvPr id="5" name="Picture Placeholder 4"/>
          <p:cNvSpPr>
            <a:spLocks noGrp="1"/>
          </p:cNvSpPr>
          <p:nvPr>
            <p:ph type="pic" sz="quarter" idx="10"/>
          </p:nvPr>
        </p:nvSpPr>
        <p:spPr>
          <a:xfrm>
            <a:off x="5018088" y="1229964"/>
            <a:ext cx="4125912" cy="3269011"/>
          </a:xfrm>
          <a:prstGeom prst="rect">
            <a:avLst/>
          </a:prstGeom>
          <a:solidFill>
            <a:schemeClr val="tx2">
              <a:lumMod val="40000"/>
              <a:lumOff val="60000"/>
            </a:schemeClr>
          </a:solidFill>
        </p:spPr>
        <p:txBody>
          <a:bodyPr vert="horz" anchor="ctr" anchorCtr="1"/>
          <a:lstStyle>
            <a:lvl1pPr marL="0" indent="0">
              <a:buFontTx/>
              <a:buNone/>
              <a:defRPr sz="2000"/>
            </a:lvl1pPr>
          </a:lstStyle>
          <a:p>
            <a:r>
              <a:rPr lang="en-US"/>
              <a:t>Drag picture to placeholder or click icon to add</a:t>
            </a:r>
            <a:endParaRPr lang="en-US" dirty="0"/>
          </a:p>
        </p:txBody>
      </p:sp>
      <p:sp>
        <p:nvSpPr>
          <p:cNvPr id="20" name="Title 1"/>
          <p:cNvSpPr>
            <a:spLocks noGrp="1"/>
          </p:cNvSpPr>
          <p:nvPr>
            <p:ph type="title" hasCustomPrompt="1"/>
          </p:nvPr>
        </p:nvSpPr>
        <p:spPr>
          <a:xfrm>
            <a:off x="930672" y="259907"/>
            <a:ext cx="7248128" cy="664689"/>
          </a:xfrm>
        </p:spPr>
        <p:txBody>
          <a:bodyPr lIns="0">
            <a:normAutofit/>
          </a:bodyPr>
          <a:lstStyle>
            <a:lvl1pPr algn="l">
              <a:lnSpc>
                <a:spcPts val="3400"/>
              </a:lnSpc>
              <a:defRPr sz="2800" b="1" i="0">
                <a:latin typeface="Arial"/>
              </a:defRPr>
            </a:lvl1pPr>
          </a:lstStyle>
          <a:p>
            <a:r>
              <a:rPr lang="en-US" dirty="0"/>
              <a:t>Content with Picture</a:t>
            </a:r>
          </a:p>
        </p:txBody>
      </p:sp>
      <p:cxnSp>
        <p:nvCxnSpPr>
          <p:cNvPr id="21" name="Straight Connector 20"/>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0" name="Picture 9"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cxnSp>
        <p:nvCxnSpPr>
          <p:cNvPr id="11" name="Straight Connector 10"/>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39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929642"/>
            <a:ext cx="9144000" cy="2992279"/>
          </a:xfrm>
          <a:prstGeom prst="rect">
            <a:avLst/>
          </a:prstGeom>
          <a:solidFill>
            <a:schemeClr val="tx2">
              <a:lumMod val="40000"/>
              <a:lumOff val="60000"/>
            </a:schemeClr>
          </a:solidFill>
        </p:spPr>
        <p:txBody>
          <a:bodyPr vert="horz" anchor="ctr" anchorCtr="1"/>
          <a:lstStyle>
            <a:lvl1pPr marL="0" indent="0">
              <a:buFontTx/>
              <a:buNone/>
              <a:defRPr sz="2000"/>
            </a:lvl1pPr>
          </a:lstStyle>
          <a:p>
            <a:r>
              <a:rPr lang="en-US"/>
              <a:t>Drag picture to placeholder or click icon to add</a:t>
            </a:r>
            <a:endParaRPr lang="en-US" dirty="0"/>
          </a:p>
        </p:txBody>
      </p:sp>
      <p:sp>
        <p:nvSpPr>
          <p:cNvPr id="16" name="Title 1"/>
          <p:cNvSpPr>
            <a:spLocks noGrp="1"/>
          </p:cNvSpPr>
          <p:nvPr>
            <p:ph type="title" hasCustomPrompt="1"/>
          </p:nvPr>
        </p:nvSpPr>
        <p:spPr>
          <a:xfrm>
            <a:off x="930672" y="259907"/>
            <a:ext cx="7766050" cy="664689"/>
          </a:xfrm>
        </p:spPr>
        <p:txBody>
          <a:bodyPr lIns="0">
            <a:normAutofit/>
          </a:bodyPr>
          <a:lstStyle>
            <a:lvl1pPr algn="l">
              <a:lnSpc>
                <a:spcPts val="3400"/>
              </a:lnSpc>
              <a:defRPr sz="2800" b="1" i="0">
                <a:latin typeface="Arial"/>
              </a:defRPr>
            </a:lvl1pPr>
          </a:lstStyle>
          <a:p>
            <a:r>
              <a:rPr lang="en-US" dirty="0"/>
              <a:t>Picture w/ Caption</a:t>
            </a:r>
          </a:p>
        </p:txBody>
      </p:sp>
      <p:sp>
        <p:nvSpPr>
          <p:cNvPr id="10"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8" name="Text Placeholder 10"/>
          <p:cNvSpPr>
            <a:spLocks noGrp="1"/>
          </p:cNvSpPr>
          <p:nvPr>
            <p:ph type="body" sz="quarter" idx="16" hasCustomPrompt="1"/>
          </p:nvPr>
        </p:nvSpPr>
        <p:spPr>
          <a:xfrm>
            <a:off x="903288" y="4055001"/>
            <a:ext cx="7844472" cy="349360"/>
          </a:xfrm>
          <a:prstGeom prst="rect">
            <a:avLst/>
          </a:prstGeom>
        </p:spPr>
        <p:txBody>
          <a:bodyPr vert="horz" lIns="0"/>
          <a:lstStyle>
            <a:lvl1pPr marL="0" indent="0">
              <a:lnSpc>
                <a:spcPts val="1800"/>
              </a:lnSpc>
              <a:spcBef>
                <a:spcPts val="0"/>
              </a:spcBef>
              <a:buFontTx/>
              <a:buNone/>
              <a:defRPr sz="1600"/>
            </a:lvl1pPr>
            <a:lvl2pPr marL="457200" indent="0">
              <a:lnSpc>
                <a:spcPts val="2400"/>
              </a:lnSpc>
              <a:spcBef>
                <a:spcPts val="0"/>
              </a:spcBef>
              <a:buFontTx/>
              <a:buNone/>
              <a:defRPr sz="1800"/>
            </a:lvl2pPr>
            <a:lvl3pPr marL="914400" indent="0">
              <a:buFontTx/>
              <a:buNone/>
              <a:defRPr/>
            </a:lvl3pPr>
            <a:lvl4pPr marL="1371600" indent="0">
              <a:buFontTx/>
              <a:buNone/>
              <a:defRPr/>
            </a:lvl4pPr>
            <a:lvl5pPr marL="1828800" indent="0">
              <a:buFontTx/>
              <a:buNone/>
              <a:defRPr/>
            </a:lvl5pPr>
          </a:lstStyle>
          <a:p>
            <a:pPr lvl="0"/>
            <a:r>
              <a:rPr lang="en-US" dirty="0"/>
              <a:t>Insert your text here, size 16 / 18pt Arial Regular, Bold if necessary</a:t>
            </a:r>
          </a:p>
        </p:txBody>
      </p:sp>
      <p:pic>
        <p:nvPicPr>
          <p:cNvPr id="9" name="Picture 8"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cxnSp>
        <p:nvCxnSpPr>
          <p:cNvPr id="7" name="Straight Connector 6"/>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23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929640"/>
            <a:ext cx="9144000" cy="3566160"/>
          </a:xfrm>
          <a:prstGeom prst="rect">
            <a:avLst/>
          </a:prstGeom>
          <a:solidFill>
            <a:schemeClr val="tx2">
              <a:lumMod val="40000"/>
              <a:lumOff val="60000"/>
            </a:schemeClr>
          </a:solidFill>
        </p:spPr>
        <p:txBody>
          <a:bodyPr vert="horz" anchor="ctr" anchorCtr="1"/>
          <a:lstStyle>
            <a:lvl1pPr marL="0" indent="0">
              <a:buFontTx/>
              <a:buNone/>
              <a:defRPr sz="2000"/>
            </a:lvl1pPr>
          </a:lstStyle>
          <a:p>
            <a:r>
              <a:rPr lang="en-US"/>
              <a:t>Drag picture to placeholder or click icon to add</a:t>
            </a:r>
            <a:endParaRPr lang="en-US" dirty="0"/>
          </a:p>
        </p:txBody>
      </p:sp>
      <p:sp>
        <p:nvSpPr>
          <p:cNvPr id="16" name="Title 1"/>
          <p:cNvSpPr>
            <a:spLocks noGrp="1"/>
          </p:cNvSpPr>
          <p:nvPr>
            <p:ph type="title" hasCustomPrompt="1"/>
          </p:nvPr>
        </p:nvSpPr>
        <p:spPr>
          <a:xfrm>
            <a:off x="930672" y="259907"/>
            <a:ext cx="7766050" cy="664689"/>
          </a:xfrm>
        </p:spPr>
        <p:txBody>
          <a:bodyPr lIns="0">
            <a:normAutofit/>
          </a:bodyPr>
          <a:lstStyle>
            <a:lvl1pPr algn="l">
              <a:lnSpc>
                <a:spcPts val="3400"/>
              </a:lnSpc>
              <a:defRPr sz="2800" b="1" i="0">
                <a:latin typeface="Arial"/>
              </a:defRPr>
            </a:lvl1pPr>
          </a:lstStyle>
          <a:p>
            <a:r>
              <a:rPr lang="en-US" dirty="0"/>
              <a:t>Picture Only</a:t>
            </a:r>
          </a:p>
        </p:txBody>
      </p:sp>
      <p:sp>
        <p:nvSpPr>
          <p:cNvPr id="10"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7" name="Picture 6"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359418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930672" y="259907"/>
            <a:ext cx="7248128" cy="664689"/>
          </a:xfrm>
        </p:spPr>
        <p:txBody>
          <a:bodyPr lIns="0">
            <a:normAutofit/>
          </a:bodyPr>
          <a:lstStyle>
            <a:lvl1pPr algn="l">
              <a:lnSpc>
                <a:spcPts val="3400"/>
              </a:lnSpc>
              <a:defRPr sz="2800" b="1" i="0">
                <a:latin typeface="Arial"/>
              </a:defRPr>
            </a:lvl1pPr>
          </a:lstStyle>
          <a:p>
            <a:r>
              <a:rPr lang="en-US" dirty="0"/>
              <a:t>Tables</a:t>
            </a:r>
          </a:p>
        </p:txBody>
      </p:sp>
      <p:sp>
        <p:nvSpPr>
          <p:cNvPr id="3" name="Table Placeholder 2"/>
          <p:cNvSpPr>
            <a:spLocks noGrp="1"/>
          </p:cNvSpPr>
          <p:nvPr>
            <p:ph type="tbl" sz="quarter" idx="10"/>
          </p:nvPr>
        </p:nvSpPr>
        <p:spPr>
          <a:xfrm>
            <a:off x="934720" y="1112044"/>
            <a:ext cx="7244080" cy="3193256"/>
          </a:xfrm>
          <a:prstGeom prst="rect">
            <a:avLst/>
          </a:prstGeom>
        </p:spPr>
        <p:txBody>
          <a:bodyPr vert="horz" anchor="ctr" anchorCtr="0"/>
          <a:lstStyle>
            <a:lvl1pPr marL="0" indent="0" algn="ctr">
              <a:buFontTx/>
              <a:buNone/>
              <a:defRPr sz="2000"/>
            </a:lvl1pPr>
          </a:lstStyle>
          <a:p>
            <a:r>
              <a:rPr lang="en-US"/>
              <a:t>Click icon to add table</a:t>
            </a:r>
            <a:endParaRPr lang="en-US" dirty="0"/>
          </a:p>
        </p:txBody>
      </p:sp>
      <p:cxnSp>
        <p:nvCxnSpPr>
          <p:cNvPr id="6" name="Straight Connector 5"/>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131057" y="4821249"/>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1" name="Picture 10"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380525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930672" y="35399"/>
            <a:ext cx="7766050" cy="857250"/>
          </a:xfrm>
        </p:spPr>
        <p:txBody>
          <a:bodyPr lIns="0">
            <a:normAutofit/>
          </a:bodyPr>
          <a:lstStyle>
            <a:lvl1pPr algn="l">
              <a:defRPr sz="2625" b="1" i="0">
                <a:latin typeface="Arial"/>
              </a:defRPr>
            </a:lvl1pPr>
          </a:lstStyle>
          <a:p>
            <a:endParaRPr lang="en-US" dirty="0"/>
          </a:p>
        </p:txBody>
      </p:sp>
      <p:sp>
        <p:nvSpPr>
          <p:cNvPr id="5" name="Text Placeholder 4"/>
          <p:cNvSpPr>
            <a:spLocks noGrp="1"/>
          </p:cNvSpPr>
          <p:nvPr>
            <p:ph type="body" sz="quarter" idx="10"/>
          </p:nvPr>
        </p:nvSpPr>
        <p:spPr>
          <a:xfrm>
            <a:off x="930672" y="892649"/>
            <a:ext cx="7766050" cy="3384076"/>
          </a:xfrm>
          <a:prstGeom prst="rect">
            <a:avLst/>
          </a:prstGeom>
        </p:spPr>
        <p:txBody>
          <a:bodyPr vert="horz" lIns="0"/>
          <a:lstStyle>
            <a:lvl1pPr marL="130302" indent="-130302">
              <a:spcBef>
                <a:spcPts val="450"/>
              </a:spcBef>
              <a:buClr>
                <a:srgbClr val="FF4612"/>
              </a:buClr>
              <a:defRPr sz="1200"/>
            </a:lvl1pPr>
            <a:lvl2pPr marL="377190" indent="-150876">
              <a:spcBef>
                <a:spcPts val="450"/>
              </a:spcBef>
              <a:buClr>
                <a:srgbClr val="FF4612"/>
              </a:buClr>
              <a:defRPr sz="1200" b="0" i="0"/>
            </a:lvl2pPr>
            <a:lvl3pPr marL="582930" indent="-102870">
              <a:spcBef>
                <a:spcPts val="450"/>
              </a:spcBef>
              <a:buClr>
                <a:srgbClr val="FF4612"/>
              </a:buClr>
              <a:defRPr sz="975"/>
            </a:lvl3pPr>
            <a:lvl4pPr>
              <a:buClr>
                <a:srgbClr val="FF4612"/>
              </a:buClr>
              <a:defRPr sz="975"/>
            </a:lvl4pPr>
            <a:lvl5pPr>
              <a:buClr>
                <a:srgbClr val="FF4612"/>
              </a:buClr>
              <a:defRPr sz="975"/>
            </a:lvl5p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0" y="722028"/>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8131057" y="4821249"/>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9" name="Picture 18"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135395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930672" y="35399"/>
            <a:ext cx="7766050" cy="857250"/>
          </a:xfrm>
        </p:spPr>
        <p:txBody>
          <a:bodyPr lIns="0">
            <a:normAutofit/>
          </a:bodyPr>
          <a:lstStyle>
            <a:lvl1pPr algn="l">
              <a:defRPr sz="2625" b="1" i="0">
                <a:latin typeface="Arial"/>
              </a:defRPr>
            </a:lvl1pPr>
          </a:lstStyle>
          <a:p>
            <a:endParaRPr lang="en-US" dirty="0"/>
          </a:p>
        </p:txBody>
      </p:sp>
      <p:sp>
        <p:nvSpPr>
          <p:cNvPr id="7" name="Slide Number Placeholder 5"/>
          <p:cNvSpPr>
            <a:spLocks noGrp="1"/>
          </p:cNvSpPr>
          <p:nvPr>
            <p:ph type="sldNum" sz="quarter" idx="4"/>
          </p:nvPr>
        </p:nvSpPr>
        <p:spPr>
          <a:xfrm>
            <a:off x="7881409" y="4758703"/>
            <a:ext cx="466725" cy="273844"/>
          </a:xfrm>
          <a:prstGeom prst="rect">
            <a:avLst/>
          </a:prstGeom>
        </p:spPr>
        <p:txBody>
          <a:bodyPr bIns="0"/>
          <a:lstStyle>
            <a:lvl1pPr algn="r">
              <a:defRPr sz="900" b="1" i="0"/>
            </a:lvl1pPr>
          </a:lstStyle>
          <a:p>
            <a:fld id="{532E5815-A8B8-3248-99F0-470F41FB048B}" type="slidenum">
              <a:rPr lang="en-US" smtClean="0"/>
              <a:pPr/>
              <a:t>‹#›</a:t>
            </a:fld>
            <a:endParaRPr lang="en-US" dirty="0"/>
          </a:p>
        </p:txBody>
      </p:sp>
      <p:sp>
        <p:nvSpPr>
          <p:cNvPr id="5" name="Text Placeholder 4"/>
          <p:cNvSpPr>
            <a:spLocks noGrp="1"/>
          </p:cNvSpPr>
          <p:nvPr>
            <p:ph type="body" sz="quarter" idx="10"/>
          </p:nvPr>
        </p:nvSpPr>
        <p:spPr>
          <a:xfrm>
            <a:off x="930672" y="892649"/>
            <a:ext cx="7766050" cy="3384076"/>
          </a:xfrm>
          <a:prstGeom prst="rect">
            <a:avLst/>
          </a:prstGeom>
        </p:spPr>
        <p:txBody>
          <a:bodyPr vert="horz" lIns="0"/>
          <a:lstStyle>
            <a:lvl1pPr marL="130302" indent="-130302">
              <a:spcBef>
                <a:spcPts val="450"/>
              </a:spcBef>
              <a:buClr>
                <a:srgbClr val="FF4612"/>
              </a:buClr>
              <a:defRPr sz="1600"/>
            </a:lvl1pPr>
            <a:lvl2pPr marL="377190" indent="-150876">
              <a:spcBef>
                <a:spcPts val="450"/>
              </a:spcBef>
              <a:buClr>
                <a:srgbClr val="FF4612"/>
              </a:buClr>
              <a:defRPr sz="1400" b="0" i="0"/>
            </a:lvl2pPr>
            <a:lvl3pPr marL="582930" indent="-102870">
              <a:spcBef>
                <a:spcPts val="450"/>
              </a:spcBef>
              <a:buClr>
                <a:srgbClr val="FF4612"/>
              </a:buClr>
              <a:defRPr sz="1200"/>
            </a:lvl3pPr>
            <a:lvl4pPr>
              <a:buClr>
                <a:srgbClr val="FF4612"/>
              </a:buClr>
              <a:defRPr sz="975"/>
            </a:lvl4pPr>
            <a:lvl5pPr>
              <a:buClr>
                <a:srgbClr val="FF4612"/>
              </a:buClr>
              <a:defRPr sz="975"/>
            </a:lvl5p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0" y="722028"/>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920751" y="4771180"/>
            <a:ext cx="1146175" cy="101834"/>
            <a:chOff x="920750" y="6361572"/>
            <a:chExt cx="1146175" cy="135779"/>
          </a:xfrm>
        </p:grpSpPr>
        <p:sp>
          <p:nvSpPr>
            <p:cNvPr id="10" name="Freeform 6"/>
            <p:cNvSpPr>
              <a:spLocks noEditPoints="1"/>
            </p:cNvSpPr>
            <p:nvPr userDrawn="1"/>
          </p:nvSpPr>
          <p:spPr bwMode="auto">
            <a:xfrm>
              <a:off x="920750" y="6361572"/>
              <a:ext cx="119882" cy="135779"/>
            </a:xfrm>
            <a:custGeom>
              <a:avLst/>
              <a:gdLst>
                <a:gd name="T0" fmla="*/ 124 w 460"/>
                <a:gd name="T1" fmla="*/ 106 h 521"/>
                <a:gd name="T2" fmla="*/ 124 w 460"/>
                <a:gd name="T3" fmla="*/ 415 h 521"/>
                <a:gd name="T4" fmla="*/ 260 w 460"/>
                <a:gd name="T5" fmla="*/ 415 h 521"/>
                <a:gd name="T6" fmla="*/ 286 w 460"/>
                <a:gd name="T7" fmla="*/ 414 h 521"/>
                <a:gd name="T8" fmla="*/ 306 w 460"/>
                <a:gd name="T9" fmla="*/ 408 h 521"/>
                <a:gd name="T10" fmla="*/ 320 w 460"/>
                <a:gd name="T11" fmla="*/ 400 h 521"/>
                <a:gd name="T12" fmla="*/ 330 w 460"/>
                <a:gd name="T13" fmla="*/ 385 h 521"/>
                <a:gd name="T14" fmla="*/ 336 w 460"/>
                <a:gd name="T15" fmla="*/ 368 h 521"/>
                <a:gd name="T16" fmla="*/ 337 w 460"/>
                <a:gd name="T17" fmla="*/ 346 h 521"/>
                <a:gd name="T18" fmla="*/ 337 w 460"/>
                <a:gd name="T19" fmla="*/ 176 h 521"/>
                <a:gd name="T20" fmla="*/ 336 w 460"/>
                <a:gd name="T21" fmla="*/ 154 h 521"/>
                <a:gd name="T22" fmla="*/ 330 w 460"/>
                <a:gd name="T23" fmla="*/ 136 h 521"/>
                <a:gd name="T24" fmla="*/ 320 w 460"/>
                <a:gd name="T25" fmla="*/ 123 h 521"/>
                <a:gd name="T26" fmla="*/ 306 w 460"/>
                <a:gd name="T27" fmla="*/ 113 h 521"/>
                <a:gd name="T28" fmla="*/ 286 w 460"/>
                <a:gd name="T29" fmla="*/ 107 h 521"/>
                <a:gd name="T30" fmla="*/ 260 w 460"/>
                <a:gd name="T31" fmla="*/ 106 h 521"/>
                <a:gd name="T32" fmla="*/ 124 w 460"/>
                <a:gd name="T33" fmla="*/ 106 h 521"/>
                <a:gd name="T34" fmla="*/ 0 w 460"/>
                <a:gd name="T35" fmla="*/ 0 h 521"/>
                <a:gd name="T36" fmla="*/ 268 w 460"/>
                <a:gd name="T37" fmla="*/ 0 h 521"/>
                <a:gd name="T38" fmla="*/ 307 w 460"/>
                <a:gd name="T39" fmla="*/ 1 h 521"/>
                <a:gd name="T40" fmla="*/ 342 w 460"/>
                <a:gd name="T41" fmla="*/ 7 h 521"/>
                <a:gd name="T42" fmla="*/ 370 w 460"/>
                <a:gd name="T43" fmla="*/ 16 h 521"/>
                <a:gd name="T44" fmla="*/ 394 w 460"/>
                <a:gd name="T45" fmla="*/ 27 h 521"/>
                <a:gd name="T46" fmla="*/ 414 w 460"/>
                <a:gd name="T47" fmla="*/ 43 h 521"/>
                <a:gd name="T48" fmla="*/ 430 w 460"/>
                <a:gd name="T49" fmla="*/ 60 h 521"/>
                <a:gd name="T50" fmla="*/ 441 w 460"/>
                <a:gd name="T51" fmla="*/ 79 h 521"/>
                <a:gd name="T52" fmla="*/ 450 w 460"/>
                <a:gd name="T53" fmla="*/ 101 h 521"/>
                <a:gd name="T54" fmla="*/ 456 w 460"/>
                <a:gd name="T55" fmla="*/ 124 h 521"/>
                <a:gd name="T56" fmla="*/ 459 w 460"/>
                <a:gd name="T57" fmla="*/ 150 h 521"/>
                <a:gd name="T58" fmla="*/ 460 w 460"/>
                <a:gd name="T59" fmla="*/ 177 h 521"/>
                <a:gd name="T60" fmla="*/ 460 w 460"/>
                <a:gd name="T61" fmla="*/ 346 h 521"/>
                <a:gd name="T62" fmla="*/ 459 w 460"/>
                <a:gd name="T63" fmla="*/ 371 h 521"/>
                <a:gd name="T64" fmla="*/ 456 w 460"/>
                <a:gd name="T65" fmla="*/ 397 h 521"/>
                <a:gd name="T66" fmla="*/ 450 w 460"/>
                <a:gd name="T67" fmla="*/ 421 h 521"/>
                <a:gd name="T68" fmla="*/ 441 w 460"/>
                <a:gd name="T69" fmla="*/ 443 h 521"/>
                <a:gd name="T70" fmla="*/ 430 w 460"/>
                <a:gd name="T71" fmla="*/ 461 h 521"/>
                <a:gd name="T72" fmla="*/ 414 w 460"/>
                <a:gd name="T73" fmla="*/ 480 h 521"/>
                <a:gd name="T74" fmla="*/ 394 w 460"/>
                <a:gd name="T75" fmla="*/ 494 h 521"/>
                <a:gd name="T76" fmla="*/ 370 w 460"/>
                <a:gd name="T77" fmla="*/ 505 h 521"/>
                <a:gd name="T78" fmla="*/ 342 w 460"/>
                <a:gd name="T79" fmla="*/ 514 h 521"/>
                <a:gd name="T80" fmla="*/ 307 w 460"/>
                <a:gd name="T81" fmla="*/ 520 h 521"/>
                <a:gd name="T82" fmla="*/ 268 w 460"/>
                <a:gd name="T83" fmla="*/ 521 h 521"/>
                <a:gd name="T84" fmla="*/ 0 w 460"/>
                <a:gd name="T85" fmla="*/ 521 h 521"/>
                <a:gd name="T86" fmla="*/ 0 w 460"/>
                <a:gd name="T8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521">
                  <a:moveTo>
                    <a:pt x="124" y="106"/>
                  </a:moveTo>
                  <a:lnTo>
                    <a:pt x="124" y="415"/>
                  </a:lnTo>
                  <a:lnTo>
                    <a:pt x="260" y="415"/>
                  </a:lnTo>
                  <a:lnTo>
                    <a:pt x="286" y="414"/>
                  </a:lnTo>
                  <a:lnTo>
                    <a:pt x="306" y="408"/>
                  </a:lnTo>
                  <a:lnTo>
                    <a:pt x="320" y="400"/>
                  </a:lnTo>
                  <a:lnTo>
                    <a:pt x="330" y="385"/>
                  </a:lnTo>
                  <a:lnTo>
                    <a:pt x="336" y="368"/>
                  </a:lnTo>
                  <a:lnTo>
                    <a:pt x="337" y="346"/>
                  </a:lnTo>
                  <a:lnTo>
                    <a:pt x="337" y="176"/>
                  </a:lnTo>
                  <a:lnTo>
                    <a:pt x="336" y="154"/>
                  </a:lnTo>
                  <a:lnTo>
                    <a:pt x="330" y="136"/>
                  </a:lnTo>
                  <a:lnTo>
                    <a:pt x="320" y="123"/>
                  </a:lnTo>
                  <a:lnTo>
                    <a:pt x="306" y="113"/>
                  </a:lnTo>
                  <a:lnTo>
                    <a:pt x="286" y="107"/>
                  </a:lnTo>
                  <a:lnTo>
                    <a:pt x="260" y="106"/>
                  </a:lnTo>
                  <a:lnTo>
                    <a:pt x="124" y="106"/>
                  </a:lnTo>
                  <a:close/>
                  <a:moveTo>
                    <a:pt x="0" y="0"/>
                  </a:moveTo>
                  <a:lnTo>
                    <a:pt x="268" y="0"/>
                  </a:lnTo>
                  <a:lnTo>
                    <a:pt x="307" y="1"/>
                  </a:lnTo>
                  <a:lnTo>
                    <a:pt x="342" y="7"/>
                  </a:lnTo>
                  <a:lnTo>
                    <a:pt x="370" y="16"/>
                  </a:lnTo>
                  <a:lnTo>
                    <a:pt x="394" y="27"/>
                  </a:lnTo>
                  <a:lnTo>
                    <a:pt x="414" y="43"/>
                  </a:lnTo>
                  <a:lnTo>
                    <a:pt x="430" y="60"/>
                  </a:lnTo>
                  <a:lnTo>
                    <a:pt x="441" y="79"/>
                  </a:lnTo>
                  <a:lnTo>
                    <a:pt x="450" y="101"/>
                  </a:lnTo>
                  <a:lnTo>
                    <a:pt x="456" y="124"/>
                  </a:lnTo>
                  <a:lnTo>
                    <a:pt x="459" y="150"/>
                  </a:lnTo>
                  <a:lnTo>
                    <a:pt x="460" y="177"/>
                  </a:lnTo>
                  <a:lnTo>
                    <a:pt x="460" y="346"/>
                  </a:lnTo>
                  <a:lnTo>
                    <a:pt x="459" y="371"/>
                  </a:lnTo>
                  <a:lnTo>
                    <a:pt x="456" y="397"/>
                  </a:lnTo>
                  <a:lnTo>
                    <a:pt x="450" y="421"/>
                  </a:lnTo>
                  <a:lnTo>
                    <a:pt x="441" y="443"/>
                  </a:lnTo>
                  <a:lnTo>
                    <a:pt x="430" y="461"/>
                  </a:lnTo>
                  <a:lnTo>
                    <a:pt x="414" y="480"/>
                  </a:lnTo>
                  <a:lnTo>
                    <a:pt x="394" y="494"/>
                  </a:lnTo>
                  <a:lnTo>
                    <a:pt x="370" y="505"/>
                  </a:lnTo>
                  <a:lnTo>
                    <a:pt x="342" y="514"/>
                  </a:lnTo>
                  <a:lnTo>
                    <a:pt x="307" y="520"/>
                  </a:lnTo>
                  <a:lnTo>
                    <a:pt x="268"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7"/>
            <p:cNvSpPr>
              <a:spLocks noEditPoints="1"/>
            </p:cNvSpPr>
            <p:nvPr userDrawn="1"/>
          </p:nvSpPr>
          <p:spPr bwMode="auto">
            <a:xfrm>
              <a:off x="1128980" y="6361572"/>
              <a:ext cx="133694" cy="135779"/>
            </a:xfrm>
            <a:custGeom>
              <a:avLst/>
              <a:gdLst>
                <a:gd name="T0" fmla="*/ 126 w 513"/>
                <a:gd name="T1" fmla="*/ 101 h 521"/>
                <a:gd name="T2" fmla="*/ 126 w 513"/>
                <a:gd name="T3" fmla="*/ 270 h 521"/>
                <a:gd name="T4" fmla="*/ 277 w 513"/>
                <a:gd name="T5" fmla="*/ 270 h 521"/>
                <a:gd name="T6" fmla="*/ 298 w 513"/>
                <a:gd name="T7" fmla="*/ 268 h 521"/>
                <a:gd name="T8" fmla="*/ 314 w 513"/>
                <a:gd name="T9" fmla="*/ 264 h 521"/>
                <a:gd name="T10" fmla="*/ 327 w 513"/>
                <a:gd name="T11" fmla="*/ 256 h 521"/>
                <a:gd name="T12" fmla="*/ 335 w 513"/>
                <a:gd name="T13" fmla="*/ 246 h 521"/>
                <a:gd name="T14" fmla="*/ 339 w 513"/>
                <a:gd name="T15" fmla="*/ 231 h 521"/>
                <a:gd name="T16" fmla="*/ 341 w 513"/>
                <a:gd name="T17" fmla="*/ 214 h 521"/>
                <a:gd name="T18" fmla="*/ 341 w 513"/>
                <a:gd name="T19" fmla="*/ 153 h 521"/>
                <a:gd name="T20" fmla="*/ 339 w 513"/>
                <a:gd name="T21" fmla="*/ 133 h 521"/>
                <a:gd name="T22" fmla="*/ 332 w 513"/>
                <a:gd name="T23" fmla="*/ 119 h 521"/>
                <a:gd name="T24" fmla="*/ 321 w 513"/>
                <a:gd name="T25" fmla="*/ 109 h 521"/>
                <a:gd name="T26" fmla="*/ 304 w 513"/>
                <a:gd name="T27" fmla="*/ 103 h 521"/>
                <a:gd name="T28" fmla="*/ 281 w 513"/>
                <a:gd name="T29" fmla="*/ 101 h 521"/>
                <a:gd name="T30" fmla="*/ 126 w 513"/>
                <a:gd name="T31" fmla="*/ 101 h 521"/>
                <a:gd name="T32" fmla="*/ 0 w 513"/>
                <a:gd name="T33" fmla="*/ 0 h 521"/>
                <a:gd name="T34" fmla="*/ 280 w 513"/>
                <a:gd name="T35" fmla="*/ 0 h 521"/>
                <a:gd name="T36" fmla="*/ 322 w 513"/>
                <a:gd name="T37" fmla="*/ 1 h 521"/>
                <a:gd name="T38" fmla="*/ 358 w 513"/>
                <a:gd name="T39" fmla="*/ 9 h 521"/>
                <a:gd name="T40" fmla="*/ 388 w 513"/>
                <a:gd name="T41" fmla="*/ 17 h 521"/>
                <a:gd name="T42" fmla="*/ 412 w 513"/>
                <a:gd name="T43" fmla="*/ 31 h 521"/>
                <a:gd name="T44" fmla="*/ 431 w 513"/>
                <a:gd name="T45" fmla="*/ 47 h 521"/>
                <a:gd name="T46" fmla="*/ 445 w 513"/>
                <a:gd name="T47" fmla="*/ 67 h 521"/>
                <a:gd name="T48" fmla="*/ 455 w 513"/>
                <a:gd name="T49" fmla="*/ 91 h 521"/>
                <a:gd name="T50" fmla="*/ 461 w 513"/>
                <a:gd name="T51" fmla="*/ 117 h 521"/>
                <a:gd name="T52" fmla="*/ 462 w 513"/>
                <a:gd name="T53" fmla="*/ 147 h 521"/>
                <a:gd name="T54" fmla="*/ 462 w 513"/>
                <a:gd name="T55" fmla="*/ 221 h 521"/>
                <a:gd name="T56" fmla="*/ 461 w 513"/>
                <a:gd name="T57" fmla="*/ 254 h 521"/>
                <a:gd name="T58" fmla="*/ 453 w 513"/>
                <a:gd name="T59" fmla="*/ 281 h 521"/>
                <a:gd name="T60" fmla="*/ 441 w 513"/>
                <a:gd name="T61" fmla="*/ 306 h 521"/>
                <a:gd name="T62" fmla="*/ 421 w 513"/>
                <a:gd name="T63" fmla="*/ 326 h 521"/>
                <a:gd name="T64" fmla="*/ 394 w 513"/>
                <a:gd name="T65" fmla="*/ 344 h 521"/>
                <a:gd name="T66" fmla="*/ 513 w 513"/>
                <a:gd name="T67" fmla="*/ 521 h 521"/>
                <a:gd name="T68" fmla="*/ 372 w 513"/>
                <a:gd name="T69" fmla="*/ 521 h 521"/>
                <a:gd name="T70" fmla="*/ 270 w 513"/>
                <a:gd name="T71" fmla="*/ 368 h 521"/>
                <a:gd name="T72" fmla="*/ 126 w 513"/>
                <a:gd name="T73" fmla="*/ 368 h 521"/>
                <a:gd name="T74" fmla="*/ 126 w 513"/>
                <a:gd name="T75" fmla="*/ 521 h 521"/>
                <a:gd name="T76" fmla="*/ 0 w 513"/>
                <a:gd name="T77" fmla="*/ 521 h 521"/>
                <a:gd name="T78" fmla="*/ 0 w 513"/>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1">
                  <a:moveTo>
                    <a:pt x="126" y="101"/>
                  </a:moveTo>
                  <a:lnTo>
                    <a:pt x="126" y="270"/>
                  </a:lnTo>
                  <a:lnTo>
                    <a:pt x="277" y="270"/>
                  </a:lnTo>
                  <a:lnTo>
                    <a:pt x="298" y="268"/>
                  </a:lnTo>
                  <a:lnTo>
                    <a:pt x="314" y="264"/>
                  </a:lnTo>
                  <a:lnTo>
                    <a:pt x="327" y="256"/>
                  </a:lnTo>
                  <a:lnTo>
                    <a:pt x="335" y="246"/>
                  </a:lnTo>
                  <a:lnTo>
                    <a:pt x="339" y="231"/>
                  </a:lnTo>
                  <a:lnTo>
                    <a:pt x="341" y="214"/>
                  </a:lnTo>
                  <a:lnTo>
                    <a:pt x="341" y="153"/>
                  </a:lnTo>
                  <a:lnTo>
                    <a:pt x="339" y="133"/>
                  </a:lnTo>
                  <a:lnTo>
                    <a:pt x="332" y="119"/>
                  </a:lnTo>
                  <a:lnTo>
                    <a:pt x="321" y="109"/>
                  </a:lnTo>
                  <a:lnTo>
                    <a:pt x="304" y="103"/>
                  </a:lnTo>
                  <a:lnTo>
                    <a:pt x="281" y="101"/>
                  </a:lnTo>
                  <a:lnTo>
                    <a:pt x="126" y="101"/>
                  </a:lnTo>
                  <a:close/>
                  <a:moveTo>
                    <a:pt x="0" y="0"/>
                  </a:moveTo>
                  <a:lnTo>
                    <a:pt x="280" y="0"/>
                  </a:lnTo>
                  <a:lnTo>
                    <a:pt x="322" y="1"/>
                  </a:lnTo>
                  <a:lnTo>
                    <a:pt x="358" y="9"/>
                  </a:lnTo>
                  <a:lnTo>
                    <a:pt x="388" y="17"/>
                  </a:lnTo>
                  <a:lnTo>
                    <a:pt x="412" y="31"/>
                  </a:lnTo>
                  <a:lnTo>
                    <a:pt x="431" y="47"/>
                  </a:lnTo>
                  <a:lnTo>
                    <a:pt x="445" y="67"/>
                  </a:lnTo>
                  <a:lnTo>
                    <a:pt x="455" y="91"/>
                  </a:lnTo>
                  <a:lnTo>
                    <a:pt x="461" y="117"/>
                  </a:lnTo>
                  <a:lnTo>
                    <a:pt x="462" y="147"/>
                  </a:lnTo>
                  <a:lnTo>
                    <a:pt x="462" y="221"/>
                  </a:lnTo>
                  <a:lnTo>
                    <a:pt x="461" y="254"/>
                  </a:lnTo>
                  <a:lnTo>
                    <a:pt x="453" y="281"/>
                  </a:lnTo>
                  <a:lnTo>
                    <a:pt x="441" y="306"/>
                  </a:lnTo>
                  <a:lnTo>
                    <a:pt x="421" y="326"/>
                  </a:lnTo>
                  <a:lnTo>
                    <a:pt x="394" y="344"/>
                  </a:lnTo>
                  <a:lnTo>
                    <a:pt x="513" y="521"/>
                  </a:lnTo>
                  <a:lnTo>
                    <a:pt x="372" y="521"/>
                  </a:lnTo>
                  <a:lnTo>
                    <a:pt x="270" y="368"/>
                  </a:lnTo>
                  <a:lnTo>
                    <a:pt x="126" y="368"/>
                  </a:lnTo>
                  <a:lnTo>
                    <a:pt x="126"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8"/>
            <p:cNvSpPr>
              <a:spLocks/>
            </p:cNvSpPr>
            <p:nvPr userDrawn="1"/>
          </p:nvSpPr>
          <p:spPr bwMode="auto">
            <a:xfrm>
              <a:off x="1333039" y="6361572"/>
              <a:ext cx="144379" cy="135779"/>
            </a:xfrm>
            <a:custGeom>
              <a:avLst/>
              <a:gdLst>
                <a:gd name="T0" fmla="*/ 199 w 554"/>
                <a:gd name="T1" fmla="*/ 0 h 521"/>
                <a:gd name="T2" fmla="*/ 355 w 554"/>
                <a:gd name="T3" fmla="*/ 0 h 521"/>
                <a:gd name="T4" fmla="*/ 554 w 554"/>
                <a:gd name="T5" fmla="*/ 521 h 521"/>
                <a:gd name="T6" fmla="*/ 429 w 554"/>
                <a:gd name="T7" fmla="*/ 521 h 521"/>
                <a:gd name="T8" fmla="*/ 276 w 554"/>
                <a:gd name="T9" fmla="*/ 111 h 521"/>
                <a:gd name="T10" fmla="*/ 125 w 554"/>
                <a:gd name="T11" fmla="*/ 521 h 521"/>
                <a:gd name="T12" fmla="*/ 0 w 554"/>
                <a:gd name="T13" fmla="*/ 521 h 521"/>
                <a:gd name="T14" fmla="*/ 199 w 554"/>
                <a:gd name="T15" fmla="*/ 0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521">
                  <a:moveTo>
                    <a:pt x="199" y="0"/>
                  </a:moveTo>
                  <a:lnTo>
                    <a:pt x="355" y="0"/>
                  </a:lnTo>
                  <a:lnTo>
                    <a:pt x="554" y="521"/>
                  </a:lnTo>
                  <a:lnTo>
                    <a:pt x="429" y="521"/>
                  </a:lnTo>
                  <a:lnTo>
                    <a:pt x="276" y="111"/>
                  </a:lnTo>
                  <a:lnTo>
                    <a:pt x="125" y="521"/>
                  </a:lnTo>
                  <a:lnTo>
                    <a:pt x="0" y="521"/>
                  </a:lnTo>
                  <a:lnTo>
                    <a:pt x="199" y="0"/>
                  </a:lnTo>
                  <a:close/>
                </a:path>
              </a:pathLst>
            </a:custGeom>
            <a:solidFill>
              <a:srgbClr val="FF2302"/>
            </a:solidFill>
            <a:ln w="0">
              <a:solidFill>
                <a:srgbClr val="FF2302"/>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9"/>
            <p:cNvSpPr>
              <a:spLocks noEditPoints="1"/>
            </p:cNvSpPr>
            <p:nvPr userDrawn="1"/>
          </p:nvSpPr>
          <p:spPr bwMode="auto">
            <a:xfrm>
              <a:off x="1550390" y="6361572"/>
              <a:ext cx="118318" cy="135779"/>
            </a:xfrm>
            <a:custGeom>
              <a:avLst/>
              <a:gdLst>
                <a:gd name="T0" fmla="*/ 125 w 454"/>
                <a:gd name="T1" fmla="*/ 101 h 521"/>
                <a:gd name="T2" fmla="*/ 125 w 454"/>
                <a:gd name="T3" fmla="*/ 274 h 521"/>
                <a:gd name="T4" fmla="*/ 268 w 454"/>
                <a:gd name="T5" fmla="*/ 274 h 521"/>
                <a:gd name="T6" fmla="*/ 292 w 454"/>
                <a:gd name="T7" fmla="*/ 271 h 521"/>
                <a:gd name="T8" fmla="*/ 310 w 454"/>
                <a:gd name="T9" fmla="*/ 266 h 521"/>
                <a:gd name="T10" fmla="*/ 322 w 454"/>
                <a:gd name="T11" fmla="*/ 256 h 521"/>
                <a:gd name="T12" fmla="*/ 329 w 454"/>
                <a:gd name="T13" fmla="*/ 240 h 521"/>
                <a:gd name="T14" fmla="*/ 332 w 454"/>
                <a:gd name="T15" fmla="*/ 221 h 521"/>
                <a:gd name="T16" fmla="*/ 332 w 454"/>
                <a:gd name="T17" fmla="*/ 153 h 521"/>
                <a:gd name="T18" fmla="*/ 329 w 454"/>
                <a:gd name="T19" fmla="*/ 134 h 521"/>
                <a:gd name="T20" fmla="*/ 322 w 454"/>
                <a:gd name="T21" fmla="*/ 120 h 521"/>
                <a:gd name="T22" fmla="*/ 310 w 454"/>
                <a:gd name="T23" fmla="*/ 109 h 521"/>
                <a:gd name="T24" fmla="*/ 292 w 454"/>
                <a:gd name="T25" fmla="*/ 103 h 521"/>
                <a:gd name="T26" fmla="*/ 268 w 454"/>
                <a:gd name="T27" fmla="*/ 101 h 521"/>
                <a:gd name="T28" fmla="*/ 125 w 454"/>
                <a:gd name="T29" fmla="*/ 101 h 521"/>
                <a:gd name="T30" fmla="*/ 0 w 454"/>
                <a:gd name="T31" fmla="*/ 0 h 521"/>
                <a:gd name="T32" fmla="*/ 272 w 454"/>
                <a:gd name="T33" fmla="*/ 0 h 521"/>
                <a:gd name="T34" fmla="*/ 315 w 454"/>
                <a:gd name="T35" fmla="*/ 1 h 521"/>
                <a:gd name="T36" fmla="*/ 350 w 454"/>
                <a:gd name="T37" fmla="*/ 9 h 521"/>
                <a:gd name="T38" fmla="*/ 380 w 454"/>
                <a:gd name="T39" fmla="*/ 17 h 521"/>
                <a:gd name="T40" fmla="*/ 404 w 454"/>
                <a:gd name="T41" fmla="*/ 31 h 521"/>
                <a:gd name="T42" fmla="*/ 424 w 454"/>
                <a:gd name="T43" fmla="*/ 47 h 521"/>
                <a:gd name="T44" fmla="*/ 437 w 454"/>
                <a:gd name="T45" fmla="*/ 67 h 521"/>
                <a:gd name="T46" fmla="*/ 447 w 454"/>
                <a:gd name="T47" fmla="*/ 91 h 521"/>
                <a:gd name="T48" fmla="*/ 453 w 454"/>
                <a:gd name="T49" fmla="*/ 117 h 521"/>
                <a:gd name="T50" fmla="*/ 454 w 454"/>
                <a:gd name="T51" fmla="*/ 147 h 521"/>
                <a:gd name="T52" fmla="*/ 454 w 454"/>
                <a:gd name="T53" fmla="*/ 227 h 521"/>
                <a:gd name="T54" fmla="*/ 453 w 454"/>
                <a:gd name="T55" fmla="*/ 256 h 521"/>
                <a:gd name="T56" fmla="*/ 446 w 454"/>
                <a:gd name="T57" fmla="*/ 283 h 521"/>
                <a:gd name="T58" fmla="*/ 436 w 454"/>
                <a:gd name="T59" fmla="*/ 307 h 521"/>
                <a:gd name="T60" fmla="*/ 422 w 454"/>
                <a:gd name="T61" fmla="*/ 327 h 521"/>
                <a:gd name="T62" fmla="*/ 402 w 454"/>
                <a:gd name="T63" fmla="*/ 344 h 521"/>
                <a:gd name="T64" fmla="*/ 376 w 454"/>
                <a:gd name="T65" fmla="*/ 357 h 521"/>
                <a:gd name="T66" fmla="*/ 346 w 454"/>
                <a:gd name="T67" fmla="*/ 367 h 521"/>
                <a:gd name="T68" fmla="*/ 309 w 454"/>
                <a:gd name="T69" fmla="*/ 373 h 521"/>
                <a:gd name="T70" fmla="*/ 266 w 454"/>
                <a:gd name="T71" fmla="*/ 374 h 521"/>
                <a:gd name="T72" fmla="*/ 125 w 454"/>
                <a:gd name="T73" fmla="*/ 374 h 521"/>
                <a:gd name="T74" fmla="*/ 125 w 454"/>
                <a:gd name="T75" fmla="*/ 521 h 521"/>
                <a:gd name="T76" fmla="*/ 0 w 454"/>
                <a:gd name="T77" fmla="*/ 521 h 521"/>
                <a:gd name="T78" fmla="*/ 0 w 454"/>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521">
                  <a:moveTo>
                    <a:pt x="125" y="101"/>
                  </a:moveTo>
                  <a:lnTo>
                    <a:pt x="125" y="274"/>
                  </a:lnTo>
                  <a:lnTo>
                    <a:pt x="268" y="274"/>
                  </a:lnTo>
                  <a:lnTo>
                    <a:pt x="292" y="271"/>
                  </a:lnTo>
                  <a:lnTo>
                    <a:pt x="310" y="266"/>
                  </a:lnTo>
                  <a:lnTo>
                    <a:pt x="322" y="256"/>
                  </a:lnTo>
                  <a:lnTo>
                    <a:pt x="329" y="240"/>
                  </a:lnTo>
                  <a:lnTo>
                    <a:pt x="332" y="221"/>
                  </a:lnTo>
                  <a:lnTo>
                    <a:pt x="332" y="153"/>
                  </a:lnTo>
                  <a:lnTo>
                    <a:pt x="329" y="134"/>
                  </a:lnTo>
                  <a:lnTo>
                    <a:pt x="322" y="120"/>
                  </a:lnTo>
                  <a:lnTo>
                    <a:pt x="310" y="109"/>
                  </a:lnTo>
                  <a:lnTo>
                    <a:pt x="292" y="103"/>
                  </a:lnTo>
                  <a:lnTo>
                    <a:pt x="268" y="101"/>
                  </a:lnTo>
                  <a:lnTo>
                    <a:pt x="125" y="101"/>
                  </a:lnTo>
                  <a:close/>
                  <a:moveTo>
                    <a:pt x="0" y="0"/>
                  </a:moveTo>
                  <a:lnTo>
                    <a:pt x="272" y="0"/>
                  </a:lnTo>
                  <a:lnTo>
                    <a:pt x="315" y="1"/>
                  </a:lnTo>
                  <a:lnTo>
                    <a:pt x="350" y="9"/>
                  </a:lnTo>
                  <a:lnTo>
                    <a:pt x="380" y="17"/>
                  </a:lnTo>
                  <a:lnTo>
                    <a:pt x="404" y="31"/>
                  </a:lnTo>
                  <a:lnTo>
                    <a:pt x="424" y="47"/>
                  </a:lnTo>
                  <a:lnTo>
                    <a:pt x="437" y="67"/>
                  </a:lnTo>
                  <a:lnTo>
                    <a:pt x="447" y="91"/>
                  </a:lnTo>
                  <a:lnTo>
                    <a:pt x="453" y="117"/>
                  </a:lnTo>
                  <a:lnTo>
                    <a:pt x="454" y="147"/>
                  </a:lnTo>
                  <a:lnTo>
                    <a:pt x="454" y="227"/>
                  </a:lnTo>
                  <a:lnTo>
                    <a:pt x="453" y="256"/>
                  </a:lnTo>
                  <a:lnTo>
                    <a:pt x="446" y="283"/>
                  </a:lnTo>
                  <a:lnTo>
                    <a:pt x="436" y="307"/>
                  </a:lnTo>
                  <a:lnTo>
                    <a:pt x="422" y="327"/>
                  </a:lnTo>
                  <a:lnTo>
                    <a:pt x="402" y="344"/>
                  </a:lnTo>
                  <a:lnTo>
                    <a:pt x="376" y="357"/>
                  </a:lnTo>
                  <a:lnTo>
                    <a:pt x="346" y="367"/>
                  </a:lnTo>
                  <a:lnTo>
                    <a:pt x="309" y="373"/>
                  </a:lnTo>
                  <a:lnTo>
                    <a:pt x="266" y="374"/>
                  </a:lnTo>
                  <a:lnTo>
                    <a:pt x="125" y="374"/>
                  </a:lnTo>
                  <a:lnTo>
                    <a:pt x="125"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5" name="Freeform 10"/>
            <p:cNvSpPr>
              <a:spLocks/>
            </p:cNvSpPr>
            <p:nvPr userDrawn="1"/>
          </p:nvSpPr>
          <p:spPr bwMode="auto">
            <a:xfrm>
              <a:off x="1747674" y="6361572"/>
              <a:ext cx="104245" cy="135779"/>
            </a:xfrm>
            <a:custGeom>
              <a:avLst/>
              <a:gdLst>
                <a:gd name="T0" fmla="*/ 0 w 400"/>
                <a:gd name="T1" fmla="*/ 0 h 521"/>
                <a:gd name="T2" fmla="*/ 400 w 400"/>
                <a:gd name="T3" fmla="*/ 0 h 521"/>
                <a:gd name="T4" fmla="*/ 400 w 400"/>
                <a:gd name="T5" fmla="*/ 103 h 521"/>
                <a:gd name="T6" fmla="*/ 124 w 400"/>
                <a:gd name="T7" fmla="*/ 103 h 521"/>
                <a:gd name="T8" fmla="*/ 124 w 400"/>
                <a:gd name="T9" fmla="*/ 204 h 521"/>
                <a:gd name="T10" fmla="*/ 382 w 400"/>
                <a:gd name="T11" fmla="*/ 204 h 521"/>
                <a:gd name="T12" fmla="*/ 382 w 400"/>
                <a:gd name="T13" fmla="*/ 307 h 521"/>
                <a:gd name="T14" fmla="*/ 124 w 400"/>
                <a:gd name="T15" fmla="*/ 307 h 521"/>
                <a:gd name="T16" fmla="*/ 124 w 400"/>
                <a:gd name="T17" fmla="*/ 420 h 521"/>
                <a:gd name="T18" fmla="*/ 400 w 400"/>
                <a:gd name="T19" fmla="*/ 420 h 521"/>
                <a:gd name="T20" fmla="*/ 400 w 400"/>
                <a:gd name="T21" fmla="*/ 521 h 521"/>
                <a:gd name="T22" fmla="*/ 0 w 400"/>
                <a:gd name="T23" fmla="*/ 521 h 521"/>
                <a:gd name="T24" fmla="*/ 0 w 400"/>
                <a:gd name="T2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521">
                  <a:moveTo>
                    <a:pt x="0" y="0"/>
                  </a:moveTo>
                  <a:lnTo>
                    <a:pt x="400" y="0"/>
                  </a:lnTo>
                  <a:lnTo>
                    <a:pt x="400" y="103"/>
                  </a:lnTo>
                  <a:lnTo>
                    <a:pt x="124" y="103"/>
                  </a:lnTo>
                  <a:lnTo>
                    <a:pt x="124" y="204"/>
                  </a:lnTo>
                  <a:lnTo>
                    <a:pt x="382" y="204"/>
                  </a:lnTo>
                  <a:lnTo>
                    <a:pt x="382" y="307"/>
                  </a:lnTo>
                  <a:lnTo>
                    <a:pt x="124" y="307"/>
                  </a:lnTo>
                  <a:lnTo>
                    <a:pt x="124" y="420"/>
                  </a:lnTo>
                  <a:lnTo>
                    <a:pt x="400" y="420"/>
                  </a:lnTo>
                  <a:lnTo>
                    <a:pt x="400"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6" name="Freeform 11"/>
            <p:cNvSpPr>
              <a:spLocks noEditPoints="1"/>
            </p:cNvSpPr>
            <p:nvPr userDrawn="1"/>
          </p:nvSpPr>
          <p:spPr bwMode="auto">
            <a:xfrm>
              <a:off x="1933752" y="6361572"/>
              <a:ext cx="133173" cy="135779"/>
            </a:xfrm>
            <a:custGeom>
              <a:avLst/>
              <a:gdLst>
                <a:gd name="T0" fmla="*/ 124 w 511"/>
                <a:gd name="T1" fmla="*/ 101 h 521"/>
                <a:gd name="T2" fmla="*/ 124 w 511"/>
                <a:gd name="T3" fmla="*/ 270 h 521"/>
                <a:gd name="T4" fmla="*/ 276 w 511"/>
                <a:gd name="T5" fmla="*/ 270 h 521"/>
                <a:gd name="T6" fmla="*/ 296 w 511"/>
                <a:gd name="T7" fmla="*/ 268 h 521"/>
                <a:gd name="T8" fmla="*/ 313 w 511"/>
                <a:gd name="T9" fmla="*/ 264 h 521"/>
                <a:gd name="T10" fmla="*/ 325 w 511"/>
                <a:gd name="T11" fmla="*/ 256 h 521"/>
                <a:gd name="T12" fmla="*/ 333 w 511"/>
                <a:gd name="T13" fmla="*/ 246 h 521"/>
                <a:gd name="T14" fmla="*/ 338 w 511"/>
                <a:gd name="T15" fmla="*/ 231 h 521"/>
                <a:gd name="T16" fmla="*/ 339 w 511"/>
                <a:gd name="T17" fmla="*/ 214 h 521"/>
                <a:gd name="T18" fmla="*/ 339 w 511"/>
                <a:gd name="T19" fmla="*/ 153 h 521"/>
                <a:gd name="T20" fmla="*/ 338 w 511"/>
                <a:gd name="T21" fmla="*/ 133 h 521"/>
                <a:gd name="T22" fmla="*/ 330 w 511"/>
                <a:gd name="T23" fmla="*/ 119 h 521"/>
                <a:gd name="T24" fmla="*/ 319 w 511"/>
                <a:gd name="T25" fmla="*/ 109 h 521"/>
                <a:gd name="T26" fmla="*/ 302 w 511"/>
                <a:gd name="T27" fmla="*/ 103 h 521"/>
                <a:gd name="T28" fmla="*/ 279 w 511"/>
                <a:gd name="T29" fmla="*/ 101 h 521"/>
                <a:gd name="T30" fmla="*/ 124 w 511"/>
                <a:gd name="T31" fmla="*/ 101 h 521"/>
                <a:gd name="T32" fmla="*/ 0 w 511"/>
                <a:gd name="T33" fmla="*/ 0 h 521"/>
                <a:gd name="T34" fmla="*/ 279 w 511"/>
                <a:gd name="T35" fmla="*/ 0 h 521"/>
                <a:gd name="T36" fmla="*/ 320 w 511"/>
                <a:gd name="T37" fmla="*/ 1 h 521"/>
                <a:gd name="T38" fmla="*/ 358 w 511"/>
                <a:gd name="T39" fmla="*/ 9 h 521"/>
                <a:gd name="T40" fmla="*/ 387 w 511"/>
                <a:gd name="T41" fmla="*/ 17 h 521"/>
                <a:gd name="T42" fmla="*/ 412 w 511"/>
                <a:gd name="T43" fmla="*/ 31 h 521"/>
                <a:gd name="T44" fmla="*/ 430 w 511"/>
                <a:gd name="T45" fmla="*/ 47 h 521"/>
                <a:gd name="T46" fmla="*/ 444 w 511"/>
                <a:gd name="T47" fmla="*/ 67 h 521"/>
                <a:gd name="T48" fmla="*/ 453 w 511"/>
                <a:gd name="T49" fmla="*/ 91 h 521"/>
                <a:gd name="T50" fmla="*/ 459 w 511"/>
                <a:gd name="T51" fmla="*/ 117 h 521"/>
                <a:gd name="T52" fmla="*/ 460 w 511"/>
                <a:gd name="T53" fmla="*/ 147 h 521"/>
                <a:gd name="T54" fmla="*/ 460 w 511"/>
                <a:gd name="T55" fmla="*/ 221 h 521"/>
                <a:gd name="T56" fmla="*/ 459 w 511"/>
                <a:gd name="T57" fmla="*/ 254 h 521"/>
                <a:gd name="T58" fmla="*/ 452 w 511"/>
                <a:gd name="T59" fmla="*/ 281 h 521"/>
                <a:gd name="T60" fmla="*/ 439 w 511"/>
                <a:gd name="T61" fmla="*/ 306 h 521"/>
                <a:gd name="T62" fmla="*/ 419 w 511"/>
                <a:gd name="T63" fmla="*/ 326 h 521"/>
                <a:gd name="T64" fmla="*/ 392 w 511"/>
                <a:gd name="T65" fmla="*/ 344 h 521"/>
                <a:gd name="T66" fmla="*/ 511 w 511"/>
                <a:gd name="T67" fmla="*/ 521 h 521"/>
                <a:gd name="T68" fmla="*/ 370 w 511"/>
                <a:gd name="T69" fmla="*/ 521 h 521"/>
                <a:gd name="T70" fmla="*/ 269 w 511"/>
                <a:gd name="T71" fmla="*/ 368 h 521"/>
                <a:gd name="T72" fmla="*/ 124 w 511"/>
                <a:gd name="T73" fmla="*/ 368 h 521"/>
                <a:gd name="T74" fmla="*/ 124 w 511"/>
                <a:gd name="T75" fmla="*/ 521 h 521"/>
                <a:gd name="T76" fmla="*/ 0 w 511"/>
                <a:gd name="T77" fmla="*/ 521 h 521"/>
                <a:gd name="T78" fmla="*/ 0 w 511"/>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1" h="521">
                  <a:moveTo>
                    <a:pt x="124" y="101"/>
                  </a:moveTo>
                  <a:lnTo>
                    <a:pt x="124" y="270"/>
                  </a:lnTo>
                  <a:lnTo>
                    <a:pt x="276" y="270"/>
                  </a:lnTo>
                  <a:lnTo>
                    <a:pt x="296" y="268"/>
                  </a:lnTo>
                  <a:lnTo>
                    <a:pt x="313" y="264"/>
                  </a:lnTo>
                  <a:lnTo>
                    <a:pt x="325" y="256"/>
                  </a:lnTo>
                  <a:lnTo>
                    <a:pt x="333" y="246"/>
                  </a:lnTo>
                  <a:lnTo>
                    <a:pt x="338" y="231"/>
                  </a:lnTo>
                  <a:lnTo>
                    <a:pt x="339" y="214"/>
                  </a:lnTo>
                  <a:lnTo>
                    <a:pt x="339" y="153"/>
                  </a:lnTo>
                  <a:lnTo>
                    <a:pt x="338" y="133"/>
                  </a:lnTo>
                  <a:lnTo>
                    <a:pt x="330" y="119"/>
                  </a:lnTo>
                  <a:lnTo>
                    <a:pt x="319" y="109"/>
                  </a:lnTo>
                  <a:lnTo>
                    <a:pt x="302" y="103"/>
                  </a:lnTo>
                  <a:lnTo>
                    <a:pt x="279" y="101"/>
                  </a:lnTo>
                  <a:lnTo>
                    <a:pt x="124" y="101"/>
                  </a:lnTo>
                  <a:close/>
                  <a:moveTo>
                    <a:pt x="0" y="0"/>
                  </a:moveTo>
                  <a:lnTo>
                    <a:pt x="279" y="0"/>
                  </a:lnTo>
                  <a:lnTo>
                    <a:pt x="320" y="1"/>
                  </a:lnTo>
                  <a:lnTo>
                    <a:pt x="358" y="9"/>
                  </a:lnTo>
                  <a:lnTo>
                    <a:pt x="387" y="17"/>
                  </a:lnTo>
                  <a:lnTo>
                    <a:pt x="412" y="31"/>
                  </a:lnTo>
                  <a:lnTo>
                    <a:pt x="430" y="47"/>
                  </a:lnTo>
                  <a:lnTo>
                    <a:pt x="444" y="67"/>
                  </a:lnTo>
                  <a:lnTo>
                    <a:pt x="453" y="91"/>
                  </a:lnTo>
                  <a:lnTo>
                    <a:pt x="459" y="117"/>
                  </a:lnTo>
                  <a:lnTo>
                    <a:pt x="460" y="147"/>
                  </a:lnTo>
                  <a:lnTo>
                    <a:pt x="460" y="221"/>
                  </a:lnTo>
                  <a:lnTo>
                    <a:pt x="459" y="254"/>
                  </a:lnTo>
                  <a:lnTo>
                    <a:pt x="452" y="281"/>
                  </a:lnTo>
                  <a:lnTo>
                    <a:pt x="439" y="306"/>
                  </a:lnTo>
                  <a:lnTo>
                    <a:pt x="419" y="326"/>
                  </a:lnTo>
                  <a:lnTo>
                    <a:pt x="392" y="344"/>
                  </a:lnTo>
                  <a:lnTo>
                    <a:pt x="511" y="521"/>
                  </a:lnTo>
                  <a:lnTo>
                    <a:pt x="370" y="521"/>
                  </a:lnTo>
                  <a:lnTo>
                    <a:pt x="269" y="368"/>
                  </a:lnTo>
                  <a:lnTo>
                    <a:pt x="124" y="368"/>
                  </a:lnTo>
                  <a:lnTo>
                    <a:pt x="124"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94124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2" name="Picture 11" descr="Draper WHITE COVER.png"/>
          <p:cNvPicPr>
            <a:picLocks noChangeAspect="1"/>
          </p:cNvPicPr>
          <p:nvPr userDrawn="1"/>
        </p:nvPicPr>
        <p:blipFill rotWithShape="1">
          <a:blip r:embed="rId2">
            <a:extLst>
              <a:ext uri="{28A0092B-C50C-407E-A947-70E740481C1C}">
                <a14:useLocalDpi xmlns:a14="http://schemas.microsoft.com/office/drawing/2010/main" val="0"/>
              </a:ext>
            </a:extLst>
          </a:blip>
          <a:srcRect r="62963" b="25000"/>
          <a:stretch/>
        </p:blipFill>
        <p:spPr>
          <a:xfrm>
            <a:off x="12700" y="0"/>
            <a:ext cx="3386663" cy="5143500"/>
          </a:xfrm>
          <a:prstGeom prst="rect">
            <a:avLst/>
          </a:prstGeom>
        </p:spPr>
      </p:pic>
      <p:pic>
        <p:nvPicPr>
          <p:cNvPr id="5" name="Picture 4" descr="draper grey.pdf"/>
          <p:cNvPicPr>
            <a:picLocks noChangeAspect="1"/>
          </p:cNvPicPr>
          <p:nvPr userDrawn="1"/>
        </p:nvPicPr>
        <p:blipFill rotWithShape="1">
          <a:blip r:embed="rId3">
            <a:extLst>
              <a:ext uri="{28A0092B-C50C-407E-A947-70E740481C1C}">
                <a14:useLocalDpi xmlns:a14="http://schemas.microsoft.com/office/drawing/2010/main" val="0"/>
              </a:ext>
            </a:extLst>
          </a:blip>
          <a:srcRect l="35111"/>
          <a:stretch/>
        </p:blipFill>
        <p:spPr>
          <a:xfrm>
            <a:off x="4693920" y="0"/>
            <a:ext cx="4450080" cy="5143500"/>
          </a:xfrm>
          <a:prstGeom prst="rect">
            <a:avLst/>
          </a:prstGeom>
        </p:spPr>
      </p:pic>
      <p:sp>
        <p:nvSpPr>
          <p:cNvPr id="8" name="Title 1"/>
          <p:cNvSpPr>
            <a:spLocks noGrp="1"/>
          </p:cNvSpPr>
          <p:nvPr>
            <p:ph type="title" hasCustomPrompt="1"/>
          </p:nvPr>
        </p:nvSpPr>
        <p:spPr>
          <a:xfrm>
            <a:off x="920750" y="2085546"/>
            <a:ext cx="7302500" cy="470710"/>
          </a:xfrm>
        </p:spPr>
        <p:txBody>
          <a:bodyPr lIns="0" anchor="t">
            <a:normAutofit/>
          </a:bodyPr>
          <a:lstStyle>
            <a:lvl1pPr algn="l">
              <a:defRPr sz="3400" b="1" cap="none">
                <a:solidFill>
                  <a:schemeClr val="tx1"/>
                </a:solidFill>
                <a:latin typeface="Arial"/>
              </a:defRPr>
            </a:lvl1pPr>
          </a:lstStyle>
          <a:p>
            <a:r>
              <a:rPr lang="en-US" dirty="0"/>
              <a:t>Section Header</a:t>
            </a:r>
          </a:p>
        </p:txBody>
      </p:sp>
      <p:sp>
        <p:nvSpPr>
          <p:cNvPr id="11" name="Text Placeholder 2"/>
          <p:cNvSpPr>
            <a:spLocks noGrp="1"/>
          </p:cNvSpPr>
          <p:nvPr>
            <p:ph type="body" idx="1"/>
          </p:nvPr>
        </p:nvSpPr>
        <p:spPr>
          <a:xfrm>
            <a:off x="920750" y="2642616"/>
            <a:ext cx="7302500" cy="513567"/>
          </a:xfrm>
          <a:prstGeom prst="rect">
            <a:avLst/>
          </a:prstGeom>
        </p:spPr>
        <p:txBody>
          <a:bodyPr lIns="0" anchor="t" anchorCtr="0">
            <a:normAutofit/>
          </a:bodyPr>
          <a:lstStyle>
            <a:lvl1pPr marL="0" indent="0">
              <a:lnSpc>
                <a:spcPts val="1900"/>
              </a:lnSpc>
              <a:buNone/>
              <a:defRPr sz="1600">
                <a:solidFill>
                  <a:schemeClr val="tx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draper_ppt_v7_logo_ai3_color_sm.png"/>
          <p:cNvPicPr>
            <a:picLocks noChangeAspect="1"/>
          </p:cNvPicPr>
          <p:nvPr userDrawn="1"/>
        </p:nvPicPr>
        <p:blipFill rotWithShape="1">
          <a:blip r:embed="rId4">
            <a:extLst>
              <a:ext uri="{28A0092B-C50C-407E-A947-70E740481C1C}">
                <a14:useLocalDpi xmlns:a14="http://schemas.microsoft.com/office/drawing/2010/main" val="0"/>
              </a:ext>
            </a:extLst>
          </a:blip>
          <a:srcRect l="91814"/>
          <a:stretch/>
        </p:blipFill>
        <p:spPr>
          <a:xfrm>
            <a:off x="2838450" y="638581"/>
            <a:ext cx="174469" cy="334923"/>
          </a:xfrm>
          <a:prstGeom prst="rect">
            <a:avLst/>
          </a:prstGeom>
        </p:spPr>
      </p:pic>
    </p:spTree>
    <p:extLst>
      <p:ext uri="{BB962C8B-B14F-4D97-AF65-F5344CB8AC3E}">
        <p14:creationId xmlns:p14="http://schemas.microsoft.com/office/powerpoint/2010/main" val="766659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930672" y="35399"/>
            <a:ext cx="7766050" cy="857250"/>
          </a:xfrm>
        </p:spPr>
        <p:txBody>
          <a:bodyPr lIns="0">
            <a:normAutofit/>
          </a:bodyPr>
          <a:lstStyle>
            <a:lvl1pPr algn="l">
              <a:defRPr sz="2625" b="1" i="0">
                <a:latin typeface="Arial"/>
              </a:defRPr>
            </a:lvl1pPr>
          </a:lstStyle>
          <a:p>
            <a:endParaRPr lang="en-US" dirty="0"/>
          </a:p>
        </p:txBody>
      </p:sp>
      <p:sp>
        <p:nvSpPr>
          <p:cNvPr id="7" name="Slide Number Placeholder 5"/>
          <p:cNvSpPr>
            <a:spLocks noGrp="1"/>
          </p:cNvSpPr>
          <p:nvPr>
            <p:ph type="sldNum" sz="quarter" idx="4"/>
          </p:nvPr>
        </p:nvSpPr>
        <p:spPr>
          <a:xfrm>
            <a:off x="7881409" y="4758703"/>
            <a:ext cx="466725" cy="273844"/>
          </a:xfrm>
          <a:prstGeom prst="rect">
            <a:avLst/>
          </a:prstGeom>
        </p:spPr>
        <p:txBody>
          <a:bodyPr bIns="0"/>
          <a:lstStyle>
            <a:lvl1pPr algn="r">
              <a:defRPr sz="900" b="1" i="0"/>
            </a:lvl1pPr>
          </a:lstStyle>
          <a:p>
            <a:fld id="{532E5815-A8B8-3248-99F0-470F41FB048B}" type="slidenum">
              <a:rPr lang="en-US" smtClean="0"/>
              <a:pPr/>
              <a:t>‹#›</a:t>
            </a:fld>
            <a:endParaRPr lang="en-US" dirty="0"/>
          </a:p>
        </p:txBody>
      </p:sp>
      <p:sp>
        <p:nvSpPr>
          <p:cNvPr id="5" name="Text Placeholder 4"/>
          <p:cNvSpPr>
            <a:spLocks noGrp="1"/>
          </p:cNvSpPr>
          <p:nvPr>
            <p:ph type="body" sz="quarter" idx="10"/>
          </p:nvPr>
        </p:nvSpPr>
        <p:spPr>
          <a:xfrm>
            <a:off x="930672" y="892649"/>
            <a:ext cx="7766050" cy="3384076"/>
          </a:xfrm>
          <a:prstGeom prst="rect">
            <a:avLst/>
          </a:prstGeom>
        </p:spPr>
        <p:txBody>
          <a:bodyPr vert="horz" lIns="0"/>
          <a:lstStyle>
            <a:lvl1pPr marL="130302" indent="-130302">
              <a:spcBef>
                <a:spcPts val="450"/>
              </a:spcBef>
              <a:buClr>
                <a:srgbClr val="FF4612"/>
              </a:buClr>
              <a:defRPr sz="1200"/>
            </a:lvl1pPr>
            <a:lvl2pPr marL="377190" indent="-150876">
              <a:spcBef>
                <a:spcPts val="450"/>
              </a:spcBef>
              <a:buClr>
                <a:srgbClr val="FF4612"/>
              </a:buClr>
              <a:defRPr sz="1200" b="0" i="0"/>
            </a:lvl2pPr>
            <a:lvl3pPr marL="582930" indent="-102870">
              <a:spcBef>
                <a:spcPts val="450"/>
              </a:spcBef>
              <a:buClr>
                <a:srgbClr val="FF4612"/>
              </a:buClr>
              <a:defRPr sz="975"/>
            </a:lvl3pPr>
            <a:lvl4pPr>
              <a:buClr>
                <a:srgbClr val="FF4612"/>
              </a:buClr>
              <a:defRPr sz="975"/>
            </a:lvl4pPr>
            <a:lvl5pPr>
              <a:buClr>
                <a:srgbClr val="FF4612"/>
              </a:buClr>
              <a:defRPr sz="975"/>
            </a:lvl5p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0" y="722028"/>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920751" y="4771180"/>
            <a:ext cx="1146175" cy="101834"/>
            <a:chOff x="920750" y="6361572"/>
            <a:chExt cx="1146175" cy="135779"/>
          </a:xfrm>
        </p:grpSpPr>
        <p:sp>
          <p:nvSpPr>
            <p:cNvPr id="10" name="Freeform 6"/>
            <p:cNvSpPr>
              <a:spLocks noEditPoints="1"/>
            </p:cNvSpPr>
            <p:nvPr userDrawn="1"/>
          </p:nvSpPr>
          <p:spPr bwMode="auto">
            <a:xfrm>
              <a:off x="920750" y="6361572"/>
              <a:ext cx="119882" cy="135779"/>
            </a:xfrm>
            <a:custGeom>
              <a:avLst/>
              <a:gdLst>
                <a:gd name="T0" fmla="*/ 124 w 460"/>
                <a:gd name="T1" fmla="*/ 106 h 521"/>
                <a:gd name="T2" fmla="*/ 124 w 460"/>
                <a:gd name="T3" fmla="*/ 415 h 521"/>
                <a:gd name="T4" fmla="*/ 260 w 460"/>
                <a:gd name="T5" fmla="*/ 415 h 521"/>
                <a:gd name="T6" fmla="*/ 286 w 460"/>
                <a:gd name="T7" fmla="*/ 414 h 521"/>
                <a:gd name="T8" fmla="*/ 306 w 460"/>
                <a:gd name="T9" fmla="*/ 408 h 521"/>
                <a:gd name="T10" fmla="*/ 320 w 460"/>
                <a:gd name="T11" fmla="*/ 400 h 521"/>
                <a:gd name="T12" fmla="*/ 330 w 460"/>
                <a:gd name="T13" fmla="*/ 385 h 521"/>
                <a:gd name="T14" fmla="*/ 336 w 460"/>
                <a:gd name="T15" fmla="*/ 368 h 521"/>
                <a:gd name="T16" fmla="*/ 337 w 460"/>
                <a:gd name="T17" fmla="*/ 346 h 521"/>
                <a:gd name="T18" fmla="*/ 337 w 460"/>
                <a:gd name="T19" fmla="*/ 176 h 521"/>
                <a:gd name="T20" fmla="*/ 336 w 460"/>
                <a:gd name="T21" fmla="*/ 154 h 521"/>
                <a:gd name="T22" fmla="*/ 330 w 460"/>
                <a:gd name="T23" fmla="*/ 136 h 521"/>
                <a:gd name="T24" fmla="*/ 320 w 460"/>
                <a:gd name="T25" fmla="*/ 123 h 521"/>
                <a:gd name="T26" fmla="*/ 306 w 460"/>
                <a:gd name="T27" fmla="*/ 113 h 521"/>
                <a:gd name="T28" fmla="*/ 286 w 460"/>
                <a:gd name="T29" fmla="*/ 107 h 521"/>
                <a:gd name="T30" fmla="*/ 260 w 460"/>
                <a:gd name="T31" fmla="*/ 106 h 521"/>
                <a:gd name="T32" fmla="*/ 124 w 460"/>
                <a:gd name="T33" fmla="*/ 106 h 521"/>
                <a:gd name="T34" fmla="*/ 0 w 460"/>
                <a:gd name="T35" fmla="*/ 0 h 521"/>
                <a:gd name="T36" fmla="*/ 268 w 460"/>
                <a:gd name="T37" fmla="*/ 0 h 521"/>
                <a:gd name="T38" fmla="*/ 307 w 460"/>
                <a:gd name="T39" fmla="*/ 1 h 521"/>
                <a:gd name="T40" fmla="*/ 342 w 460"/>
                <a:gd name="T41" fmla="*/ 7 h 521"/>
                <a:gd name="T42" fmla="*/ 370 w 460"/>
                <a:gd name="T43" fmla="*/ 16 h 521"/>
                <a:gd name="T44" fmla="*/ 394 w 460"/>
                <a:gd name="T45" fmla="*/ 27 h 521"/>
                <a:gd name="T46" fmla="*/ 414 w 460"/>
                <a:gd name="T47" fmla="*/ 43 h 521"/>
                <a:gd name="T48" fmla="*/ 430 w 460"/>
                <a:gd name="T49" fmla="*/ 60 h 521"/>
                <a:gd name="T50" fmla="*/ 441 w 460"/>
                <a:gd name="T51" fmla="*/ 79 h 521"/>
                <a:gd name="T52" fmla="*/ 450 w 460"/>
                <a:gd name="T53" fmla="*/ 101 h 521"/>
                <a:gd name="T54" fmla="*/ 456 w 460"/>
                <a:gd name="T55" fmla="*/ 124 h 521"/>
                <a:gd name="T56" fmla="*/ 459 w 460"/>
                <a:gd name="T57" fmla="*/ 150 h 521"/>
                <a:gd name="T58" fmla="*/ 460 w 460"/>
                <a:gd name="T59" fmla="*/ 177 h 521"/>
                <a:gd name="T60" fmla="*/ 460 w 460"/>
                <a:gd name="T61" fmla="*/ 346 h 521"/>
                <a:gd name="T62" fmla="*/ 459 w 460"/>
                <a:gd name="T63" fmla="*/ 371 h 521"/>
                <a:gd name="T64" fmla="*/ 456 w 460"/>
                <a:gd name="T65" fmla="*/ 397 h 521"/>
                <a:gd name="T66" fmla="*/ 450 w 460"/>
                <a:gd name="T67" fmla="*/ 421 h 521"/>
                <a:gd name="T68" fmla="*/ 441 w 460"/>
                <a:gd name="T69" fmla="*/ 443 h 521"/>
                <a:gd name="T70" fmla="*/ 430 w 460"/>
                <a:gd name="T71" fmla="*/ 461 h 521"/>
                <a:gd name="T72" fmla="*/ 414 w 460"/>
                <a:gd name="T73" fmla="*/ 480 h 521"/>
                <a:gd name="T74" fmla="*/ 394 w 460"/>
                <a:gd name="T75" fmla="*/ 494 h 521"/>
                <a:gd name="T76" fmla="*/ 370 w 460"/>
                <a:gd name="T77" fmla="*/ 505 h 521"/>
                <a:gd name="T78" fmla="*/ 342 w 460"/>
                <a:gd name="T79" fmla="*/ 514 h 521"/>
                <a:gd name="T80" fmla="*/ 307 w 460"/>
                <a:gd name="T81" fmla="*/ 520 h 521"/>
                <a:gd name="T82" fmla="*/ 268 w 460"/>
                <a:gd name="T83" fmla="*/ 521 h 521"/>
                <a:gd name="T84" fmla="*/ 0 w 460"/>
                <a:gd name="T85" fmla="*/ 521 h 521"/>
                <a:gd name="T86" fmla="*/ 0 w 460"/>
                <a:gd name="T8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521">
                  <a:moveTo>
                    <a:pt x="124" y="106"/>
                  </a:moveTo>
                  <a:lnTo>
                    <a:pt x="124" y="415"/>
                  </a:lnTo>
                  <a:lnTo>
                    <a:pt x="260" y="415"/>
                  </a:lnTo>
                  <a:lnTo>
                    <a:pt x="286" y="414"/>
                  </a:lnTo>
                  <a:lnTo>
                    <a:pt x="306" y="408"/>
                  </a:lnTo>
                  <a:lnTo>
                    <a:pt x="320" y="400"/>
                  </a:lnTo>
                  <a:lnTo>
                    <a:pt x="330" y="385"/>
                  </a:lnTo>
                  <a:lnTo>
                    <a:pt x="336" y="368"/>
                  </a:lnTo>
                  <a:lnTo>
                    <a:pt x="337" y="346"/>
                  </a:lnTo>
                  <a:lnTo>
                    <a:pt x="337" y="176"/>
                  </a:lnTo>
                  <a:lnTo>
                    <a:pt x="336" y="154"/>
                  </a:lnTo>
                  <a:lnTo>
                    <a:pt x="330" y="136"/>
                  </a:lnTo>
                  <a:lnTo>
                    <a:pt x="320" y="123"/>
                  </a:lnTo>
                  <a:lnTo>
                    <a:pt x="306" y="113"/>
                  </a:lnTo>
                  <a:lnTo>
                    <a:pt x="286" y="107"/>
                  </a:lnTo>
                  <a:lnTo>
                    <a:pt x="260" y="106"/>
                  </a:lnTo>
                  <a:lnTo>
                    <a:pt x="124" y="106"/>
                  </a:lnTo>
                  <a:close/>
                  <a:moveTo>
                    <a:pt x="0" y="0"/>
                  </a:moveTo>
                  <a:lnTo>
                    <a:pt x="268" y="0"/>
                  </a:lnTo>
                  <a:lnTo>
                    <a:pt x="307" y="1"/>
                  </a:lnTo>
                  <a:lnTo>
                    <a:pt x="342" y="7"/>
                  </a:lnTo>
                  <a:lnTo>
                    <a:pt x="370" y="16"/>
                  </a:lnTo>
                  <a:lnTo>
                    <a:pt x="394" y="27"/>
                  </a:lnTo>
                  <a:lnTo>
                    <a:pt x="414" y="43"/>
                  </a:lnTo>
                  <a:lnTo>
                    <a:pt x="430" y="60"/>
                  </a:lnTo>
                  <a:lnTo>
                    <a:pt x="441" y="79"/>
                  </a:lnTo>
                  <a:lnTo>
                    <a:pt x="450" y="101"/>
                  </a:lnTo>
                  <a:lnTo>
                    <a:pt x="456" y="124"/>
                  </a:lnTo>
                  <a:lnTo>
                    <a:pt x="459" y="150"/>
                  </a:lnTo>
                  <a:lnTo>
                    <a:pt x="460" y="177"/>
                  </a:lnTo>
                  <a:lnTo>
                    <a:pt x="460" y="346"/>
                  </a:lnTo>
                  <a:lnTo>
                    <a:pt x="459" y="371"/>
                  </a:lnTo>
                  <a:lnTo>
                    <a:pt x="456" y="397"/>
                  </a:lnTo>
                  <a:lnTo>
                    <a:pt x="450" y="421"/>
                  </a:lnTo>
                  <a:lnTo>
                    <a:pt x="441" y="443"/>
                  </a:lnTo>
                  <a:lnTo>
                    <a:pt x="430" y="461"/>
                  </a:lnTo>
                  <a:lnTo>
                    <a:pt x="414" y="480"/>
                  </a:lnTo>
                  <a:lnTo>
                    <a:pt x="394" y="494"/>
                  </a:lnTo>
                  <a:lnTo>
                    <a:pt x="370" y="505"/>
                  </a:lnTo>
                  <a:lnTo>
                    <a:pt x="342" y="514"/>
                  </a:lnTo>
                  <a:lnTo>
                    <a:pt x="307" y="520"/>
                  </a:lnTo>
                  <a:lnTo>
                    <a:pt x="268"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7"/>
            <p:cNvSpPr>
              <a:spLocks noEditPoints="1"/>
            </p:cNvSpPr>
            <p:nvPr userDrawn="1"/>
          </p:nvSpPr>
          <p:spPr bwMode="auto">
            <a:xfrm>
              <a:off x="1128980" y="6361572"/>
              <a:ext cx="133694" cy="135779"/>
            </a:xfrm>
            <a:custGeom>
              <a:avLst/>
              <a:gdLst>
                <a:gd name="T0" fmla="*/ 126 w 513"/>
                <a:gd name="T1" fmla="*/ 101 h 521"/>
                <a:gd name="T2" fmla="*/ 126 w 513"/>
                <a:gd name="T3" fmla="*/ 270 h 521"/>
                <a:gd name="T4" fmla="*/ 277 w 513"/>
                <a:gd name="T5" fmla="*/ 270 h 521"/>
                <a:gd name="T6" fmla="*/ 298 w 513"/>
                <a:gd name="T7" fmla="*/ 268 h 521"/>
                <a:gd name="T8" fmla="*/ 314 w 513"/>
                <a:gd name="T9" fmla="*/ 264 h 521"/>
                <a:gd name="T10" fmla="*/ 327 w 513"/>
                <a:gd name="T11" fmla="*/ 256 h 521"/>
                <a:gd name="T12" fmla="*/ 335 w 513"/>
                <a:gd name="T13" fmla="*/ 246 h 521"/>
                <a:gd name="T14" fmla="*/ 339 w 513"/>
                <a:gd name="T15" fmla="*/ 231 h 521"/>
                <a:gd name="T16" fmla="*/ 341 w 513"/>
                <a:gd name="T17" fmla="*/ 214 h 521"/>
                <a:gd name="T18" fmla="*/ 341 w 513"/>
                <a:gd name="T19" fmla="*/ 153 h 521"/>
                <a:gd name="T20" fmla="*/ 339 w 513"/>
                <a:gd name="T21" fmla="*/ 133 h 521"/>
                <a:gd name="T22" fmla="*/ 332 w 513"/>
                <a:gd name="T23" fmla="*/ 119 h 521"/>
                <a:gd name="T24" fmla="*/ 321 w 513"/>
                <a:gd name="T25" fmla="*/ 109 h 521"/>
                <a:gd name="T26" fmla="*/ 304 w 513"/>
                <a:gd name="T27" fmla="*/ 103 h 521"/>
                <a:gd name="T28" fmla="*/ 281 w 513"/>
                <a:gd name="T29" fmla="*/ 101 h 521"/>
                <a:gd name="T30" fmla="*/ 126 w 513"/>
                <a:gd name="T31" fmla="*/ 101 h 521"/>
                <a:gd name="T32" fmla="*/ 0 w 513"/>
                <a:gd name="T33" fmla="*/ 0 h 521"/>
                <a:gd name="T34" fmla="*/ 280 w 513"/>
                <a:gd name="T35" fmla="*/ 0 h 521"/>
                <a:gd name="T36" fmla="*/ 322 w 513"/>
                <a:gd name="T37" fmla="*/ 1 h 521"/>
                <a:gd name="T38" fmla="*/ 358 w 513"/>
                <a:gd name="T39" fmla="*/ 9 h 521"/>
                <a:gd name="T40" fmla="*/ 388 w 513"/>
                <a:gd name="T41" fmla="*/ 17 h 521"/>
                <a:gd name="T42" fmla="*/ 412 w 513"/>
                <a:gd name="T43" fmla="*/ 31 h 521"/>
                <a:gd name="T44" fmla="*/ 431 w 513"/>
                <a:gd name="T45" fmla="*/ 47 h 521"/>
                <a:gd name="T46" fmla="*/ 445 w 513"/>
                <a:gd name="T47" fmla="*/ 67 h 521"/>
                <a:gd name="T48" fmla="*/ 455 w 513"/>
                <a:gd name="T49" fmla="*/ 91 h 521"/>
                <a:gd name="T50" fmla="*/ 461 w 513"/>
                <a:gd name="T51" fmla="*/ 117 h 521"/>
                <a:gd name="T52" fmla="*/ 462 w 513"/>
                <a:gd name="T53" fmla="*/ 147 h 521"/>
                <a:gd name="T54" fmla="*/ 462 w 513"/>
                <a:gd name="T55" fmla="*/ 221 h 521"/>
                <a:gd name="T56" fmla="*/ 461 w 513"/>
                <a:gd name="T57" fmla="*/ 254 h 521"/>
                <a:gd name="T58" fmla="*/ 453 w 513"/>
                <a:gd name="T59" fmla="*/ 281 h 521"/>
                <a:gd name="T60" fmla="*/ 441 w 513"/>
                <a:gd name="T61" fmla="*/ 306 h 521"/>
                <a:gd name="T62" fmla="*/ 421 w 513"/>
                <a:gd name="T63" fmla="*/ 326 h 521"/>
                <a:gd name="T64" fmla="*/ 394 w 513"/>
                <a:gd name="T65" fmla="*/ 344 h 521"/>
                <a:gd name="T66" fmla="*/ 513 w 513"/>
                <a:gd name="T67" fmla="*/ 521 h 521"/>
                <a:gd name="T68" fmla="*/ 372 w 513"/>
                <a:gd name="T69" fmla="*/ 521 h 521"/>
                <a:gd name="T70" fmla="*/ 270 w 513"/>
                <a:gd name="T71" fmla="*/ 368 h 521"/>
                <a:gd name="T72" fmla="*/ 126 w 513"/>
                <a:gd name="T73" fmla="*/ 368 h 521"/>
                <a:gd name="T74" fmla="*/ 126 w 513"/>
                <a:gd name="T75" fmla="*/ 521 h 521"/>
                <a:gd name="T76" fmla="*/ 0 w 513"/>
                <a:gd name="T77" fmla="*/ 521 h 521"/>
                <a:gd name="T78" fmla="*/ 0 w 513"/>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1">
                  <a:moveTo>
                    <a:pt x="126" y="101"/>
                  </a:moveTo>
                  <a:lnTo>
                    <a:pt x="126" y="270"/>
                  </a:lnTo>
                  <a:lnTo>
                    <a:pt x="277" y="270"/>
                  </a:lnTo>
                  <a:lnTo>
                    <a:pt x="298" y="268"/>
                  </a:lnTo>
                  <a:lnTo>
                    <a:pt x="314" y="264"/>
                  </a:lnTo>
                  <a:lnTo>
                    <a:pt x="327" y="256"/>
                  </a:lnTo>
                  <a:lnTo>
                    <a:pt x="335" y="246"/>
                  </a:lnTo>
                  <a:lnTo>
                    <a:pt x="339" y="231"/>
                  </a:lnTo>
                  <a:lnTo>
                    <a:pt x="341" y="214"/>
                  </a:lnTo>
                  <a:lnTo>
                    <a:pt x="341" y="153"/>
                  </a:lnTo>
                  <a:lnTo>
                    <a:pt x="339" y="133"/>
                  </a:lnTo>
                  <a:lnTo>
                    <a:pt x="332" y="119"/>
                  </a:lnTo>
                  <a:lnTo>
                    <a:pt x="321" y="109"/>
                  </a:lnTo>
                  <a:lnTo>
                    <a:pt x="304" y="103"/>
                  </a:lnTo>
                  <a:lnTo>
                    <a:pt x="281" y="101"/>
                  </a:lnTo>
                  <a:lnTo>
                    <a:pt x="126" y="101"/>
                  </a:lnTo>
                  <a:close/>
                  <a:moveTo>
                    <a:pt x="0" y="0"/>
                  </a:moveTo>
                  <a:lnTo>
                    <a:pt x="280" y="0"/>
                  </a:lnTo>
                  <a:lnTo>
                    <a:pt x="322" y="1"/>
                  </a:lnTo>
                  <a:lnTo>
                    <a:pt x="358" y="9"/>
                  </a:lnTo>
                  <a:lnTo>
                    <a:pt x="388" y="17"/>
                  </a:lnTo>
                  <a:lnTo>
                    <a:pt x="412" y="31"/>
                  </a:lnTo>
                  <a:lnTo>
                    <a:pt x="431" y="47"/>
                  </a:lnTo>
                  <a:lnTo>
                    <a:pt x="445" y="67"/>
                  </a:lnTo>
                  <a:lnTo>
                    <a:pt x="455" y="91"/>
                  </a:lnTo>
                  <a:lnTo>
                    <a:pt x="461" y="117"/>
                  </a:lnTo>
                  <a:lnTo>
                    <a:pt x="462" y="147"/>
                  </a:lnTo>
                  <a:lnTo>
                    <a:pt x="462" y="221"/>
                  </a:lnTo>
                  <a:lnTo>
                    <a:pt x="461" y="254"/>
                  </a:lnTo>
                  <a:lnTo>
                    <a:pt x="453" y="281"/>
                  </a:lnTo>
                  <a:lnTo>
                    <a:pt x="441" y="306"/>
                  </a:lnTo>
                  <a:lnTo>
                    <a:pt x="421" y="326"/>
                  </a:lnTo>
                  <a:lnTo>
                    <a:pt x="394" y="344"/>
                  </a:lnTo>
                  <a:lnTo>
                    <a:pt x="513" y="521"/>
                  </a:lnTo>
                  <a:lnTo>
                    <a:pt x="372" y="521"/>
                  </a:lnTo>
                  <a:lnTo>
                    <a:pt x="270" y="368"/>
                  </a:lnTo>
                  <a:lnTo>
                    <a:pt x="126" y="368"/>
                  </a:lnTo>
                  <a:lnTo>
                    <a:pt x="126"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8"/>
            <p:cNvSpPr>
              <a:spLocks/>
            </p:cNvSpPr>
            <p:nvPr userDrawn="1"/>
          </p:nvSpPr>
          <p:spPr bwMode="auto">
            <a:xfrm>
              <a:off x="1333039" y="6361572"/>
              <a:ext cx="144379" cy="135779"/>
            </a:xfrm>
            <a:custGeom>
              <a:avLst/>
              <a:gdLst>
                <a:gd name="T0" fmla="*/ 199 w 554"/>
                <a:gd name="T1" fmla="*/ 0 h 521"/>
                <a:gd name="T2" fmla="*/ 355 w 554"/>
                <a:gd name="T3" fmla="*/ 0 h 521"/>
                <a:gd name="T4" fmla="*/ 554 w 554"/>
                <a:gd name="T5" fmla="*/ 521 h 521"/>
                <a:gd name="T6" fmla="*/ 429 w 554"/>
                <a:gd name="T7" fmla="*/ 521 h 521"/>
                <a:gd name="T8" fmla="*/ 276 w 554"/>
                <a:gd name="T9" fmla="*/ 111 h 521"/>
                <a:gd name="T10" fmla="*/ 125 w 554"/>
                <a:gd name="T11" fmla="*/ 521 h 521"/>
                <a:gd name="T12" fmla="*/ 0 w 554"/>
                <a:gd name="T13" fmla="*/ 521 h 521"/>
                <a:gd name="T14" fmla="*/ 199 w 554"/>
                <a:gd name="T15" fmla="*/ 0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521">
                  <a:moveTo>
                    <a:pt x="199" y="0"/>
                  </a:moveTo>
                  <a:lnTo>
                    <a:pt x="355" y="0"/>
                  </a:lnTo>
                  <a:lnTo>
                    <a:pt x="554" y="521"/>
                  </a:lnTo>
                  <a:lnTo>
                    <a:pt x="429" y="521"/>
                  </a:lnTo>
                  <a:lnTo>
                    <a:pt x="276" y="111"/>
                  </a:lnTo>
                  <a:lnTo>
                    <a:pt x="125" y="521"/>
                  </a:lnTo>
                  <a:lnTo>
                    <a:pt x="0" y="521"/>
                  </a:lnTo>
                  <a:lnTo>
                    <a:pt x="199" y="0"/>
                  </a:lnTo>
                  <a:close/>
                </a:path>
              </a:pathLst>
            </a:custGeom>
            <a:solidFill>
              <a:srgbClr val="FF2302"/>
            </a:solidFill>
            <a:ln w="0">
              <a:solidFill>
                <a:srgbClr val="FF2302"/>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9"/>
            <p:cNvSpPr>
              <a:spLocks noEditPoints="1"/>
            </p:cNvSpPr>
            <p:nvPr userDrawn="1"/>
          </p:nvSpPr>
          <p:spPr bwMode="auto">
            <a:xfrm>
              <a:off x="1550390" y="6361572"/>
              <a:ext cx="118318" cy="135779"/>
            </a:xfrm>
            <a:custGeom>
              <a:avLst/>
              <a:gdLst>
                <a:gd name="T0" fmla="*/ 125 w 454"/>
                <a:gd name="T1" fmla="*/ 101 h 521"/>
                <a:gd name="T2" fmla="*/ 125 w 454"/>
                <a:gd name="T3" fmla="*/ 274 h 521"/>
                <a:gd name="T4" fmla="*/ 268 w 454"/>
                <a:gd name="T5" fmla="*/ 274 h 521"/>
                <a:gd name="T6" fmla="*/ 292 w 454"/>
                <a:gd name="T7" fmla="*/ 271 h 521"/>
                <a:gd name="T8" fmla="*/ 310 w 454"/>
                <a:gd name="T9" fmla="*/ 266 h 521"/>
                <a:gd name="T10" fmla="*/ 322 w 454"/>
                <a:gd name="T11" fmla="*/ 256 h 521"/>
                <a:gd name="T12" fmla="*/ 329 w 454"/>
                <a:gd name="T13" fmla="*/ 240 h 521"/>
                <a:gd name="T14" fmla="*/ 332 w 454"/>
                <a:gd name="T15" fmla="*/ 221 h 521"/>
                <a:gd name="T16" fmla="*/ 332 w 454"/>
                <a:gd name="T17" fmla="*/ 153 h 521"/>
                <a:gd name="T18" fmla="*/ 329 w 454"/>
                <a:gd name="T19" fmla="*/ 134 h 521"/>
                <a:gd name="T20" fmla="*/ 322 w 454"/>
                <a:gd name="T21" fmla="*/ 120 h 521"/>
                <a:gd name="T22" fmla="*/ 310 w 454"/>
                <a:gd name="T23" fmla="*/ 109 h 521"/>
                <a:gd name="T24" fmla="*/ 292 w 454"/>
                <a:gd name="T25" fmla="*/ 103 h 521"/>
                <a:gd name="T26" fmla="*/ 268 w 454"/>
                <a:gd name="T27" fmla="*/ 101 h 521"/>
                <a:gd name="T28" fmla="*/ 125 w 454"/>
                <a:gd name="T29" fmla="*/ 101 h 521"/>
                <a:gd name="T30" fmla="*/ 0 w 454"/>
                <a:gd name="T31" fmla="*/ 0 h 521"/>
                <a:gd name="T32" fmla="*/ 272 w 454"/>
                <a:gd name="T33" fmla="*/ 0 h 521"/>
                <a:gd name="T34" fmla="*/ 315 w 454"/>
                <a:gd name="T35" fmla="*/ 1 h 521"/>
                <a:gd name="T36" fmla="*/ 350 w 454"/>
                <a:gd name="T37" fmla="*/ 9 h 521"/>
                <a:gd name="T38" fmla="*/ 380 w 454"/>
                <a:gd name="T39" fmla="*/ 17 h 521"/>
                <a:gd name="T40" fmla="*/ 404 w 454"/>
                <a:gd name="T41" fmla="*/ 31 h 521"/>
                <a:gd name="T42" fmla="*/ 424 w 454"/>
                <a:gd name="T43" fmla="*/ 47 h 521"/>
                <a:gd name="T44" fmla="*/ 437 w 454"/>
                <a:gd name="T45" fmla="*/ 67 h 521"/>
                <a:gd name="T46" fmla="*/ 447 w 454"/>
                <a:gd name="T47" fmla="*/ 91 h 521"/>
                <a:gd name="T48" fmla="*/ 453 w 454"/>
                <a:gd name="T49" fmla="*/ 117 h 521"/>
                <a:gd name="T50" fmla="*/ 454 w 454"/>
                <a:gd name="T51" fmla="*/ 147 h 521"/>
                <a:gd name="T52" fmla="*/ 454 w 454"/>
                <a:gd name="T53" fmla="*/ 227 h 521"/>
                <a:gd name="T54" fmla="*/ 453 w 454"/>
                <a:gd name="T55" fmla="*/ 256 h 521"/>
                <a:gd name="T56" fmla="*/ 446 w 454"/>
                <a:gd name="T57" fmla="*/ 283 h 521"/>
                <a:gd name="T58" fmla="*/ 436 w 454"/>
                <a:gd name="T59" fmla="*/ 307 h 521"/>
                <a:gd name="T60" fmla="*/ 422 w 454"/>
                <a:gd name="T61" fmla="*/ 327 h 521"/>
                <a:gd name="T62" fmla="*/ 402 w 454"/>
                <a:gd name="T63" fmla="*/ 344 h 521"/>
                <a:gd name="T64" fmla="*/ 376 w 454"/>
                <a:gd name="T65" fmla="*/ 357 h 521"/>
                <a:gd name="T66" fmla="*/ 346 w 454"/>
                <a:gd name="T67" fmla="*/ 367 h 521"/>
                <a:gd name="T68" fmla="*/ 309 w 454"/>
                <a:gd name="T69" fmla="*/ 373 h 521"/>
                <a:gd name="T70" fmla="*/ 266 w 454"/>
                <a:gd name="T71" fmla="*/ 374 h 521"/>
                <a:gd name="T72" fmla="*/ 125 w 454"/>
                <a:gd name="T73" fmla="*/ 374 h 521"/>
                <a:gd name="T74" fmla="*/ 125 w 454"/>
                <a:gd name="T75" fmla="*/ 521 h 521"/>
                <a:gd name="T76" fmla="*/ 0 w 454"/>
                <a:gd name="T77" fmla="*/ 521 h 521"/>
                <a:gd name="T78" fmla="*/ 0 w 454"/>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521">
                  <a:moveTo>
                    <a:pt x="125" y="101"/>
                  </a:moveTo>
                  <a:lnTo>
                    <a:pt x="125" y="274"/>
                  </a:lnTo>
                  <a:lnTo>
                    <a:pt x="268" y="274"/>
                  </a:lnTo>
                  <a:lnTo>
                    <a:pt x="292" y="271"/>
                  </a:lnTo>
                  <a:lnTo>
                    <a:pt x="310" y="266"/>
                  </a:lnTo>
                  <a:lnTo>
                    <a:pt x="322" y="256"/>
                  </a:lnTo>
                  <a:lnTo>
                    <a:pt x="329" y="240"/>
                  </a:lnTo>
                  <a:lnTo>
                    <a:pt x="332" y="221"/>
                  </a:lnTo>
                  <a:lnTo>
                    <a:pt x="332" y="153"/>
                  </a:lnTo>
                  <a:lnTo>
                    <a:pt x="329" y="134"/>
                  </a:lnTo>
                  <a:lnTo>
                    <a:pt x="322" y="120"/>
                  </a:lnTo>
                  <a:lnTo>
                    <a:pt x="310" y="109"/>
                  </a:lnTo>
                  <a:lnTo>
                    <a:pt x="292" y="103"/>
                  </a:lnTo>
                  <a:lnTo>
                    <a:pt x="268" y="101"/>
                  </a:lnTo>
                  <a:lnTo>
                    <a:pt x="125" y="101"/>
                  </a:lnTo>
                  <a:close/>
                  <a:moveTo>
                    <a:pt x="0" y="0"/>
                  </a:moveTo>
                  <a:lnTo>
                    <a:pt x="272" y="0"/>
                  </a:lnTo>
                  <a:lnTo>
                    <a:pt x="315" y="1"/>
                  </a:lnTo>
                  <a:lnTo>
                    <a:pt x="350" y="9"/>
                  </a:lnTo>
                  <a:lnTo>
                    <a:pt x="380" y="17"/>
                  </a:lnTo>
                  <a:lnTo>
                    <a:pt x="404" y="31"/>
                  </a:lnTo>
                  <a:lnTo>
                    <a:pt x="424" y="47"/>
                  </a:lnTo>
                  <a:lnTo>
                    <a:pt x="437" y="67"/>
                  </a:lnTo>
                  <a:lnTo>
                    <a:pt x="447" y="91"/>
                  </a:lnTo>
                  <a:lnTo>
                    <a:pt x="453" y="117"/>
                  </a:lnTo>
                  <a:lnTo>
                    <a:pt x="454" y="147"/>
                  </a:lnTo>
                  <a:lnTo>
                    <a:pt x="454" y="227"/>
                  </a:lnTo>
                  <a:lnTo>
                    <a:pt x="453" y="256"/>
                  </a:lnTo>
                  <a:lnTo>
                    <a:pt x="446" y="283"/>
                  </a:lnTo>
                  <a:lnTo>
                    <a:pt x="436" y="307"/>
                  </a:lnTo>
                  <a:lnTo>
                    <a:pt x="422" y="327"/>
                  </a:lnTo>
                  <a:lnTo>
                    <a:pt x="402" y="344"/>
                  </a:lnTo>
                  <a:lnTo>
                    <a:pt x="376" y="357"/>
                  </a:lnTo>
                  <a:lnTo>
                    <a:pt x="346" y="367"/>
                  </a:lnTo>
                  <a:lnTo>
                    <a:pt x="309" y="373"/>
                  </a:lnTo>
                  <a:lnTo>
                    <a:pt x="266" y="374"/>
                  </a:lnTo>
                  <a:lnTo>
                    <a:pt x="125" y="374"/>
                  </a:lnTo>
                  <a:lnTo>
                    <a:pt x="125"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5" name="Freeform 10"/>
            <p:cNvSpPr>
              <a:spLocks/>
            </p:cNvSpPr>
            <p:nvPr userDrawn="1"/>
          </p:nvSpPr>
          <p:spPr bwMode="auto">
            <a:xfrm>
              <a:off x="1747674" y="6361572"/>
              <a:ext cx="104245" cy="135779"/>
            </a:xfrm>
            <a:custGeom>
              <a:avLst/>
              <a:gdLst>
                <a:gd name="T0" fmla="*/ 0 w 400"/>
                <a:gd name="T1" fmla="*/ 0 h 521"/>
                <a:gd name="T2" fmla="*/ 400 w 400"/>
                <a:gd name="T3" fmla="*/ 0 h 521"/>
                <a:gd name="T4" fmla="*/ 400 w 400"/>
                <a:gd name="T5" fmla="*/ 103 h 521"/>
                <a:gd name="T6" fmla="*/ 124 w 400"/>
                <a:gd name="T7" fmla="*/ 103 h 521"/>
                <a:gd name="T8" fmla="*/ 124 w 400"/>
                <a:gd name="T9" fmla="*/ 204 h 521"/>
                <a:gd name="T10" fmla="*/ 382 w 400"/>
                <a:gd name="T11" fmla="*/ 204 h 521"/>
                <a:gd name="T12" fmla="*/ 382 w 400"/>
                <a:gd name="T13" fmla="*/ 307 h 521"/>
                <a:gd name="T14" fmla="*/ 124 w 400"/>
                <a:gd name="T15" fmla="*/ 307 h 521"/>
                <a:gd name="T16" fmla="*/ 124 w 400"/>
                <a:gd name="T17" fmla="*/ 420 h 521"/>
                <a:gd name="T18" fmla="*/ 400 w 400"/>
                <a:gd name="T19" fmla="*/ 420 h 521"/>
                <a:gd name="T20" fmla="*/ 400 w 400"/>
                <a:gd name="T21" fmla="*/ 521 h 521"/>
                <a:gd name="T22" fmla="*/ 0 w 400"/>
                <a:gd name="T23" fmla="*/ 521 h 521"/>
                <a:gd name="T24" fmla="*/ 0 w 400"/>
                <a:gd name="T2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521">
                  <a:moveTo>
                    <a:pt x="0" y="0"/>
                  </a:moveTo>
                  <a:lnTo>
                    <a:pt x="400" y="0"/>
                  </a:lnTo>
                  <a:lnTo>
                    <a:pt x="400" y="103"/>
                  </a:lnTo>
                  <a:lnTo>
                    <a:pt x="124" y="103"/>
                  </a:lnTo>
                  <a:lnTo>
                    <a:pt x="124" y="204"/>
                  </a:lnTo>
                  <a:lnTo>
                    <a:pt x="382" y="204"/>
                  </a:lnTo>
                  <a:lnTo>
                    <a:pt x="382" y="307"/>
                  </a:lnTo>
                  <a:lnTo>
                    <a:pt x="124" y="307"/>
                  </a:lnTo>
                  <a:lnTo>
                    <a:pt x="124" y="420"/>
                  </a:lnTo>
                  <a:lnTo>
                    <a:pt x="400" y="420"/>
                  </a:lnTo>
                  <a:lnTo>
                    <a:pt x="400"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6" name="Freeform 11"/>
            <p:cNvSpPr>
              <a:spLocks noEditPoints="1"/>
            </p:cNvSpPr>
            <p:nvPr userDrawn="1"/>
          </p:nvSpPr>
          <p:spPr bwMode="auto">
            <a:xfrm>
              <a:off x="1933752" y="6361572"/>
              <a:ext cx="133173" cy="135779"/>
            </a:xfrm>
            <a:custGeom>
              <a:avLst/>
              <a:gdLst>
                <a:gd name="T0" fmla="*/ 124 w 511"/>
                <a:gd name="T1" fmla="*/ 101 h 521"/>
                <a:gd name="T2" fmla="*/ 124 w 511"/>
                <a:gd name="T3" fmla="*/ 270 h 521"/>
                <a:gd name="T4" fmla="*/ 276 w 511"/>
                <a:gd name="T5" fmla="*/ 270 h 521"/>
                <a:gd name="T6" fmla="*/ 296 w 511"/>
                <a:gd name="T7" fmla="*/ 268 h 521"/>
                <a:gd name="T8" fmla="*/ 313 w 511"/>
                <a:gd name="T9" fmla="*/ 264 h 521"/>
                <a:gd name="T10" fmla="*/ 325 w 511"/>
                <a:gd name="T11" fmla="*/ 256 h 521"/>
                <a:gd name="T12" fmla="*/ 333 w 511"/>
                <a:gd name="T13" fmla="*/ 246 h 521"/>
                <a:gd name="T14" fmla="*/ 338 w 511"/>
                <a:gd name="T15" fmla="*/ 231 h 521"/>
                <a:gd name="T16" fmla="*/ 339 w 511"/>
                <a:gd name="T17" fmla="*/ 214 h 521"/>
                <a:gd name="T18" fmla="*/ 339 w 511"/>
                <a:gd name="T19" fmla="*/ 153 h 521"/>
                <a:gd name="T20" fmla="*/ 338 w 511"/>
                <a:gd name="T21" fmla="*/ 133 h 521"/>
                <a:gd name="T22" fmla="*/ 330 w 511"/>
                <a:gd name="T23" fmla="*/ 119 h 521"/>
                <a:gd name="T24" fmla="*/ 319 w 511"/>
                <a:gd name="T25" fmla="*/ 109 h 521"/>
                <a:gd name="T26" fmla="*/ 302 w 511"/>
                <a:gd name="T27" fmla="*/ 103 h 521"/>
                <a:gd name="T28" fmla="*/ 279 w 511"/>
                <a:gd name="T29" fmla="*/ 101 h 521"/>
                <a:gd name="T30" fmla="*/ 124 w 511"/>
                <a:gd name="T31" fmla="*/ 101 h 521"/>
                <a:gd name="T32" fmla="*/ 0 w 511"/>
                <a:gd name="T33" fmla="*/ 0 h 521"/>
                <a:gd name="T34" fmla="*/ 279 w 511"/>
                <a:gd name="T35" fmla="*/ 0 h 521"/>
                <a:gd name="T36" fmla="*/ 320 w 511"/>
                <a:gd name="T37" fmla="*/ 1 h 521"/>
                <a:gd name="T38" fmla="*/ 358 w 511"/>
                <a:gd name="T39" fmla="*/ 9 h 521"/>
                <a:gd name="T40" fmla="*/ 387 w 511"/>
                <a:gd name="T41" fmla="*/ 17 h 521"/>
                <a:gd name="T42" fmla="*/ 412 w 511"/>
                <a:gd name="T43" fmla="*/ 31 h 521"/>
                <a:gd name="T44" fmla="*/ 430 w 511"/>
                <a:gd name="T45" fmla="*/ 47 h 521"/>
                <a:gd name="T46" fmla="*/ 444 w 511"/>
                <a:gd name="T47" fmla="*/ 67 h 521"/>
                <a:gd name="T48" fmla="*/ 453 w 511"/>
                <a:gd name="T49" fmla="*/ 91 h 521"/>
                <a:gd name="T50" fmla="*/ 459 w 511"/>
                <a:gd name="T51" fmla="*/ 117 h 521"/>
                <a:gd name="T52" fmla="*/ 460 w 511"/>
                <a:gd name="T53" fmla="*/ 147 h 521"/>
                <a:gd name="T54" fmla="*/ 460 w 511"/>
                <a:gd name="T55" fmla="*/ 221 h 521"/>
                <a:gd name="T56" fmla="*/ 459 w 511"/>
                <a:gd name="T57" fmla="*/ 254 h 521"/>
                <a:gd name="T58" fmla="*/ 452 w 511"/>
                <a:gd name="T59" fmla="*/ 281 h 521"/>
                <a:gd name="T60" fmla="*/ 439 w 511"/>
                <a:gd name="T61" fmla="*/ 306 h 521"/>
                <a:gd name="T62" fmla="*/ 419 w 511"/>
                <a:gd name="T63" fmla="*/ 326 h 521"/>
                <a:gd name="T64" fmla="*/ 392 w 511"/>
                <a:gd name="T65" fmla="*/ 344 h 521"/>
                <a:gd name="T66" fmla="*/ 511 w 511"/>
                <a:gd name="T67" fmla="*/ 521 h 521"/>
                <a:gd name="T68" fmla="*/ 370 w 511"/>
                <a:gd name="T69" fmla="*/ 521 h 521"/>
                <a:gd name="T70" fmla="*/ 269 w 511"/>
                <a:gd name="T71" fmla="*/ 368 h 521"/>
                <a:gd name="T72" fmla="*/ 124 w 511"/>
                <a:gd name="T73" fmla="*/ 368 h 521"/>
                <a:gd name="T74" fmla="*/ 124 w 511"/>
                <a:gd name="T75" fmla="*/ 521 h 521"/>
                <a:gd name="T76" fmla="*/ 0 w 511"/>
                <a:gd name="T77" fmla="*/ 521 h 521"/>
                <a:gd name="T78" fmla="*/ 0 w 511"/>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1" h="521">
                  <a:moveTo>
                    <a:pt x="124" y="101"/>
                  </a:moveTo>
                  <a:lnTo>
                    <a:pt x="124" y="270"/>
                  </a:lnTo>
                  <a:lnTo>
                    <a:pt x="276" y="270"/>
                  </a:lnTo>
                  <a:lnTo>
                    <a:pt x="296" y="268"/>
                  </a:lnTo>
                  <a:lnTo>
                    <a:pt x="313" y="264"/>
                  </a:lnTo>
                  <a:lnTo>
                    <a:pt x="325" y="256"/>
                  </a:lnTo>
                  <a:lnTo>
                    <a:pt x="333" y="246"/>
                  </a:lnTo>
                  <a:lnTo>
                    <a:pt x="338" y="231"/>
                  </a:lnTo>
                  <a:lnTo>
                    <a:pt x="339" y="214"/>
                  </a:lnTo>
                  <a:lnTo>
                    <a:pt x="339" y="153"/>
                  </a:lnTo>
                  <a:lnTo>
                    <a:pt x="338" y="133"/>
                  </a:lnTo>
                  <a:lnTo>
                    <a:pt x="330" y="119"/>
                  </a:lnTo>
                  <a:lnTo>
                    <a:pt x="319" y="109"/>
                  </a:lnTo>
                  <a:lnTo>
                    <a:pt x="302" y="103"/>
                  </a:lnTo>
                  <a:lnTo>
                    <a:pt x="279" y="101"/>
                  </a:lnTo>
                  <a:lnTo>
                    <a:pt x="124" y="101"/>
                  </a:lnTo>
                  <a:close/>
                  <a:moveTo>
                    <a:pt x="0" y="0"/>
                  </a:moveTo>
                  <a:lnTo>
                    <a:pt x="279" y="0"/>
                  </a:lnTo>
                  <a:lnTo>
                    <a:pt x="320" y="1"/>
                  </a:lnTo>
                  <a:lnTo>
                    <a:pt x="358" y="9"/>
                  </a:lnTo>
                  <a:lnTo>
                    <a:pt x="387" y="17"/>
                  </a:lnTo>
                  <a:lnTo>
                    <a:pt x="412" y="31"/>
                  </a:lnTo>
                  <a:lnTo>
                    <a:pt x="430" y="47"/>
                  </a:lnTo>
                  <a:lnTo>
                    <a:pt x="444" y="67"/>
                  </a:lnTo>
                  <a:lnTo>
                    <a:pt x="453" y="91"/>
                  </a:lnTo>
                  <a:lnTo>
                    <a:pt x="459" y="117"/>
                  </a:lnTo>
                  <a:lnTo>
                    <a:pt x="460" y="147"/>
                  </a:lnTo>
                  <a:lnTo>
                    <a:pt x="460" y="221"/>
                  </a:lnTo>
                  <a:lnTo>
                    <a:pt x="459" y="254"/>
                  </a:lnTo>
                  <a:lnTo>
                    <a:pt x="452" y="281"/>
                  </a:lnTo>
                  <a:lnTo>
                    <a:pt x="439" y="306"/>
                  </a:lnTo>
                  <a:lnTo>
                    <a:pt x="419" y="326"/>
                  </a:lnTo>
                  <a:lnTo>
                    <a:pt x="392" y="344"/>
                  </a:lnTo>
                  <a:lnTo>
                    <a:pt x="511" y="521"/>
                  </a:lnTo>
                  <a:lnTo>
                    <a:pt x="370" y="521"/>
                  </a:lnTo>
                  <a:lnTo>
                    <a:pt x="269" y="368"/>
                  </a:lnTo>
                  <a:lnTo>
                    <a:pt x="124" y="368"/>
                  </a:lnTo>
                  <a:lnTo>
                    <a:pt x="124"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20203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930672" y="35399"/>
            <a:ext cx="7766050" cy="857250"/>
          </a:xfrm>
        </p:spPr>
        <p:txBody>
          <a:bodyPr lIns="0">
            <a:normAutofit/>
          </a:bodyPr>
          <a:lstStyle>
            <a:lvl1pPr algn="l">
              <a:defRPr sz="2625" b="1" i="0">
                <a:latin typeface="Arial"/>
              </a:defRPr>
            </a:lvl1pPr>
          </a:lstStyle>
          <a:p>
            <a:endParaRPr lang="en-US" dirty="0"/>
          </a:p>
        </p:txBody>
      </p:sp>
      <p:sp>
        <p:nvSpPr>
          <p:cNvPr id="7" name="Slide Number Placeholder 5"/>
          <p:cNvSpPr>
            <a:spLocks noGrp="1"/>
          </p:cNvSpPr>
          <p:nvPr>
            <p:ph type="sldNum" sz="quarter" idx="4"/>
          </p:nvPr>
        </p:nvSpPr>
        <p:spPr>
          <a:xfrm>
            <a:off x="7881409" y="4758703"/>
            <a:ext cx="466725" cy="273844"/>
          </a:xfrm>
          <a:prstGeom prst="rect">
            <a:avLst/>
          </a:prstGeom>
        </p:spPr>
        <p:txBody>
          <a:bodyPr bIns="0"/>
          <a:lstStyle>
            <a:lvl1pPr algn="r">
              <a:defRPr sz="900" b="1" i="0"/>
            </a:lvl1pPr>
          </a:lstStyle>
          <a:p>
            <a:fld id="{532E5815-A8B8-3248-99F0-470F41FB048B}" type="slidenum">
              <a:rPr lang="en-US" smtClean="0"/>
              <a:pPr/>
              <a:t>‹#›</a:t>
            </a:fld>
            <a:endParaRPr lang="en-US" dirty="0"/>
          </a:p>
        </p:txBody>
      </p:sp>
      <p:sp>
        <p:nvSpPr>
          <p:cNvPr id="5" name="Text Placeholder 4"/>
          <p:cNvSpPr>
            <a:spLocks noGrp="1"/>
          </p:cNvSpPr>
          <p:nvPr>
            <p:ph type="body" sz="quarter" idx="10"/>
          </p:nvPr>
        </p:nvSpPr>
        <p:spPr>
          <a:xfrm>
            <a:off x="930672" y="892649"/>
            <a:ext cx="7766050" cy="3384076"/>
          </a:xfrm>
          <a:prstGeom prst="rect">
            <a:avLst/>
          </a:prstGeom>
        </p:spPr>
        <p:txBody>
          <a:bodyPr vert="horz" lIns="0"/>
          <a:lstStyle>
            <a:lvl1pPr marL="130302" indent="-130302">
              <a:spcBef>
                <a:spcPts val="450"/>
              </a:spcBef>
              <a:buClr>
                <a:srgbClr val="FF4612"/>
              </a:buClr>
              <a:defRPr sz="1200"/>
            </a:lvl1pPr>
            <a:lvl2pPr marL="377190" indent="-150876">
              <a:spcBef>
                <a:spcPts val="450"/>
              </a:spcBef>
              <a:buClr>
                <a:srgbClr val="FF4612"/>
              </a:buClr>
              <a:defRPr sz="1200" b="0" i="0"/>
            </a:lvl2pPr>
            <a:lvl3pPr marL="582930" indent="-102870">
              <a:spcBef>
                <a:spcPts val="450"/>
              </a:spcBef>
              <a:buClr>
                <a:srgbClr val="FF4612"/>
              </a:buClr>
              <a:defRPr sz="975"/>
            </a:lvl3pPr>
            <a:lvl4pPr>
              <a:buClr>
                <a:srgbClr val="FF4612"/>
              </a:buClr>
              <a:defRPr sz="975"/>
            </a:lvl4pPr>
            <a:lvl5pPr>
              <a:buClr>
                <a:srgbClr val="FF4612"/>
              </a:buClr>
              <a:defRPr sz="975"/>
            </a:lvl5p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0" y="722028"/>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920751" y="4771180"/>
            <a:ext cx="1146175" cy="101834"/>
            <a:chOff x="920750" y="6361572"/>
            <a:chExt cx="1146175" cy="135779"/>
          </a:xfrm>
        </p:grpSpPr>
        <p:sp>
          <p:nvSpPr>
            <p:cNvPr id="10" name="Freeform 6"/>
            <p:cNvSpPr>
              <a:spLocks noEditPoints="1"/>
            </p:cNvSpPr>
            <p:nvPr userDrawn="1"/>
          </p:nvSpPr>
          <p:spPr bwMode="auto">
            <a:xfrm>
              <a:off x="920750" y="6361572"/>
              <a:ext cx="119882" cy="135779"/>
            </a:xfrm>
            <a:custGeom>
              <a:avLst/>
              <a:gdLst>
                <a:gd name="T0" fmla="*/ 124 w 460"/>
                <a:gd name="T1" fmla="*/ 106 h 521"/>
                <a:gd name="T2" fmla="*/ 124 w 460"/>
                <a:gd name="T3" fmla="*/ 415 h 521"/>
                <a:gd name="T4" fmla="*/ 260 w 460"/>
                <a:gd name="T5" fmla="*/ 415 h 521"/>
                <a:gd name="T6" fmla="*/ 286 w 460"/>
                <a:gd name="T7" fmla="*/ 414 h 521"/>
                <a:gd name="T8" fmla="*/ 306 w 460"/>
                <a:gd name="T9" fmla="*/ 408 h 521"/>
                <a:gd name="T10" fmla="*/ 320 w 460"/>
                <a:gd name="T11" fmla="*/ 400 h 521"/>
                <a:gd name="T12" fmla="*/ 330 w 460"/>
                <a:gd name="T13" fmla="*/ 385 h 521"/>
                <a:gd name="T14" fmla="*/ 336 w 460"/>
                <a:gd name="T15" fmla="*/ 368 h 521"/>
                <a:gd name="T16" fmla="*/ 337 w 460"/>
                <a:gd name="T17" fmla="*/ 346 h 521"/>
                <a:gd name="T18" fmla="*/ 337 w 460"/>
                <a:gd name="T19" fmla="*/ 176 h 521"/>
                <a:gd name="T20" fmla="*/ 336 w 460"/>
                <a:gd name="T21" fmla="*/ 154 h 521"/>
                <a:gd name="T22" fmla="*/ 330 w 460"/>
                <a:gd name="T23" fmla="*/ 136 h 521"/>
                <a:gd name="T24" fmla="*/ 320 w 460"/>
                <a:gd name="T25" fmla="*/ 123 h 521"/>
                <a:gd name="T26" fmla="*/ 306 w 460"/>
                <a:gd name="T27" fmla="*/ 113 h 521"/>
                <a:gd name="T28" fmla="*/ 286 w 460"/>
                <a:gd name="T29" fmla="*/ 107 h 521"/>
                <a:gd name="T30" fmla="*/ 260 w 460"/>
                <a:gd name="T31" fmla="*/ 106 h 521"/>
                <a:gd name="T32" fmla="*/ 124 w 460"/>
                <a:gd name="T33" fmla="*/ 106 h 521"/>
                <a:gd name="T34" fmla="*/ 0 w 460"/>
                <a:gd name="T35" fmla="*/ 0 h 521"/>
                <a:gd name="T36" fmla="*/ 268 w 460"/>
                <a:gd name="T37" fmla="*/ 0 h 521"/>
                <a:gd name="T38" fmla="*/ 307 w 460"/>
                <a:gd name="T39" fmla="*/ 1 h 521"/>
                <a:gd name="T40" fmla="*/ 342 w 460"/>
                <a:gd name="T41" fmla="*/ 7 h 521"/>
                <a:gd name="T42" fmla="*/ 370 w 460"/>
                <a:gd name="T43" fmla="*/ 16 h 521"/>
                <a:gd name="T44" fmla="*/ 394 w 460"/>
                <a:gd name="T45" fmla="*/ 27 h 521"/>
                <a:gd name="T46" fmla="*/ 414 w 460"/>
                <a:gd name="T47" fmla="*/ 43 h 521"/>
                <a:gd name="T48" fmla="*/ 430 w 460"/>
                <a:gd name="T49" fmla="*/ 60 h 521"/>
                <a:gd name="T50" fmla="*/ 441 w 460"/>
                <a:gd name="T51" fmla="*/ 79 h 521"/>
                <a:gd name="T52" fmla="*/ 450 w 460"/>
                <a:gd name="T53" fmla="*/ 101 h 521"/>
                <a:gd name="T54" fmla="*/ 456 w 460"/>
                <a:gd name="T55" fmla="*/ 124 h 521"/>
                <a:gd name="T56" fmla="*/ 459 w 460"/>
                <a:gd name="T57" fmla="*/ 150 h 521"/>
                <a:gd name="T58" fmla="*/ 460 w 460"/>
                <a:gd name="T59" fmla="*/ 177 h 521"/>
                <a:gd name="T60" fmla="*/ 460 w 460"/>
                <a:gd name="T61" fmla="*/ 346 h 521"/>
                <a:gd name="T62" fmla="*/ 459 w 460"/>
                <a:gd name="T63" fmla="*/ 371 h 521"/>
                <a:gd name="T64" fmla="*/ 456 w 460"/>
                <a:gd name="T65" fmla="*/ 397 h 521"/>
                <a:gd name="T66" fmla="*/ 450 w 460"/>
                <a:gd name="T67" fmla="*/ 421 h 521"/>
                <a:gd name="T68" fmla="*/ 441 w 460"/>
                <a:gd name="T69" fmla="*/ 443 h 521"/>
                <a:gd name="T70" fmla="*/ 430 w 460"/>
                <a:gd name="T71" fmla="*/ 461 h 521"/>
                <a:gd name="T72" fmla="*/ 414 w 460"/>
                <a:gd name="T73" fmla="*/ 480 h 521"/>
                <a:gd name="T74" fmla="*/ 394 w 460"/>
                <a:gd name="T75" fmla="*/ 494 h 521"/>
                <a:gd name="T76" fmla="*/ 370 w 460"/>
                <a:gd name="T77" fmla="*/ 505 h 521"/>
                <a:gd name="T78" fmla="*/ 342 w 460"/>
                <a:gd name="T79" fmla="*/ 514 h 521"/>
                <a:gd name="T80" fmla="*/ 307 w 460"/>
                <a:gd name="T81" fmla="*/ 520 h 521"/>
                <a:gd name="T82" fmla="*/ 268 w 460"/>
                <a:gd name="T83" fmla="*/ 521 h 521"/>
                <a:gd name="T84" fmla="*/ 0 w 460"/>
                <a:gd name="T85" fmla="*/ 521 h 521"/>
                <a:gd name="T86" fmla="*/ 0 w 460"/>
                <a:gd name="T8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521">
                  <a:moveTo>
                    <a:pt x="124" y="106"/>
                  </a:moveTo>
                  <a:lnTo>
                    <a:pt x="124" y="415"/>
                  </a:lnTo>
                  <a:lnTo>
                    <a:pt x="260" y="415"/>
                  </a:lnTo>
                  <a:lnTo>
                    <a:pt x="286" y="414"/>
                  </a:lnTo>
                  <a:lnTo>
                    <a:pt x="306" y="408"/>
                  </a:lnTo>
                  <a:lnTo>
                    <a:pt x="320" y="400"/>
                  </a:lnTo>
                  <a:lnTo>
                    <a:pt x="330" y="385"/>
                  </a:lnTo>
                  <a:lnTo>
                    <a:pt x="336" y="368"/>
                  </a:lnTo>
                  <a:lnTo>
                    <a:pt x="337" y="346"/>
                  </a:lnTo>
                  <a:lnTo>
                    <a:pt x="337" y="176"/>
                  </a:lnTo>
                  <a:lnTo>
                    <a:pt x="336" y="154"/>
                  </a:lnTo>
                  <a:lnTo>
                    <a:pt x="330" y="136"/>
                  </a:lnTo>
                  <a:lnTo>
                    <a:pt x="320" y="123"/>
                  </a:lnTo>
                  <a:lnTo>
                    <a:pt x="306" y="113"/>
                  </a:lnTo>
                  <a:lnTo>
                    <a:pt x="286" y="107"/>
                  </a:lnTo>
                  <a:lnTo>
                    <a:pt x="260" y="106"/>
                  </a:lnTo>
                  <a:lnTo>
                    <a:pt x="124" y="106"/>
                  </a:lnTo>
                  <a:close/>
                  <a:moveTo>
                    <a:pt x="0" y="0"/>
                  </a:moveTo>
                  <a:lnTo>
                    <a:pt x="268" y="0"/>
                  </a:lnTo>
                  <a:lnTo>
                    <a:pt x="307" y="1"/>
                  </a:lnTo>
                  <a:lnTo>
                    <a:pt x="342" y="7"/>
                  </a:lnTo>
                  <a:lnTo>
                    <a:pt x="370" y="16"/>
                  </a:lnTo>
                  <a:lnTo>
                    <a:pt x="394" y="27"/>
                  </a:lnTo>
                  <a:lnTo>
                    <a:pt x="414" y="43"/>
                  </a:lnTo>
                  <a:lnTo>
                    <a:pt x="430" y="60"/>
                  </a:lnTo>
                  <a:lnTo>
                    <a:pt x="441" y="79"/>
                  </a:lnTo>
                  <a:lnTo>
                    <a:pt x="450" y="101"/>
                  </a:lnTo>
                  <a:lnTo>
                    <a:pt x="456" y="124"/>
                  </a:lnTo>
                  <a:lnTo>
                    <a:pt x="459" y="150"/>
                  </a:lnTo>
                  <a:lnTo>
                    <a:pt x="460" y="177"/>
                  </a:lnTo>
                  <a:lnTo>
                    <a:pt x="460" y="346"/>
                  </a:lnTo>
                  <a:lnTo>
                    <a:pt x="459" y="371"/>
                  </a:lnTo>
                  <a:lnTo>
                    <a:pt x="456" y="397"/>
                  </a:lnTo>
                  <a:lnTo>
                    <a:pt x="450" y="421"/>
                  </a:lnTo>
                  <a:lnTo>
                    <a:pt x="441" y="443"/>
                  </a:lnTo>
                  <a:lnTo>
                    <a:pt x="430" y="461"/>
                  </a:lnTo>
                  <a:lnTo>
                    <a:pt x="414" y="480"/>
                  </a:lnTo>
                  <a:lnTo>
                    <a:pt x="394" y="494"/>
                  </a:lnTo>
                  <a:lnTo>
                    <a:pt x="370" y="505"/>
                  </a:lnTo>
                  <a:lnTo>
                    <a:pt x="342" y="514"/>
                  </a:lnTo>
                  <a:lnTo>
                    <a:pt x="307" y="520"/>
                  </a:lnTo>
                  <a:lnTo>
                    <a:pt x="268"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7"/>
            <p:cNvSpPr>
              <a:spLocks noEditPoints="1"/>
            </p:cNvSpPr>
            <p:nvPr userDrawn="1"/>
          </p:nvSpPr>
          <p:spPr bwMode="auto">
            <a:xfrm>
              <a:off x="1128980" y="6361572"/>
              <a:ext cx="133694" cy="135779"/>
            </a:xfrm>
            <a:custGeom>
              <a:avLst/>
              <a:gdLst>
                <a:gd name="T0" fmla="*/ 126 w 513"/>
                <a:gd name="T1" fmla="*/ 101 h 521"/>
                <a:gd name="T2" fmla="*/ 126 w 513"/>
                <a:gd name="T3" fmla="*/ 270 h 521"/>
                <a:gd name="T4" fmla="*/ 277 w 513"/>
                <a:gd name="T5" fmla="*/ 270 h 521"/>
                <a:gd name="T6" fmla="*/ 298 w 513"/>
                <a:gd name="T7" fmla="*/ 268 h 521"/>
                <a:gd name="T8" fmla="*/ 314 w 513"/>
                <a:gd name="T9" fmla="*/ 264 h 521"/>
                <a:gd name="T10" fmla="*/ 327 w 513"/>
                <a:gd name="T11" fmla="*/ 256 h 521"/>
                <a:gd name="T12" fmla="*/ 335 w 513"/>
                <a:gd name="T13" fmla="*/ 246 h 521"/>
                <a:gd name="T14" fmla="*/ 339 w 513"/>
                <a:gd name="T15" fmla="*/ 231 h 521"/>
                <a:gd name="T16" fmla="*/ 341 w 513"/>
                <a:gd name="T17" fmla="*/ 214 h 521"/>
                <a:gd name="T18" fmla="*/ 341 w 513"/>
                <a:gd name="T19" fmla="*/ 153 h 521"/>
                <a:gd name="T20" fmla="*/ 339 w 513"/>
                <a:gd name="T21" fmla="*/ 133 h 521"/>
                <a:gd name="T22" fmla="*/ 332 w 513"/>
                <a:gd name="T23" fmla="*/ 119 h 521"/>
                <a:gd name="T24" fmla="*/ 321 w 513"/>
                <a:gd name="T25" fmla="*/ 109 h 521"/>
                <a:gd name="T26" fmla="*/ 304 w 513"/>
                <a:gd name="T27" fmla="*/ 103 h 521"/>
                <a:gd name="T28" fmla="*/ 281 w 513"/>
                <a:gd name="T29" fmla="*/ 101 h 521"/>
                <a:gd name="T30" fmla="*/ 126 w 513"/>
                <a:gd name="T31" fmla="*/ 101 h 521"/>
                <a:gd name="T32" fmla="*/ 0 w 513"/>
                <a:gd name="T33" fmla="*/ 0 h 521"/>
                <a:gd name="T34" fmla="*/ 280 w 513"/>
                <a:gd name="T35" fmla="*/ 0 h 521"/>
                <a:gd name="T36" fmla="*/ 322 w 513"/>
                <a:gd name="T37" fmla="*/ 1 h 521"/>
                <a:gd name="T38" fmla="*/ 358 w 513"/>
                <a:gd name="T39" fmla="*/ 9 h 521"/>
                <a:gd name="T40" fmla="*/ 388 w 513"/>
                <a:gd name="T41" fmla="*/ 17 h 521"/>
                <a:gd name="T42" fmla="*/ 412 w 513"/>
                <a:gd name="T43" fmla="*/ 31 h 521"/>
                <a:gd name="T44" fmla="*/ 431 w 513"/>
                <a:gd name="T45" fmla="*/ 47 h 521"/>
                <a:gd name="T46" fmla="*/ 445 w 513"/>
                <a:gd name="T47" fmla="*/ 67 h 521"/>
                <a:gd name="T48" fmla="*/ 455 w 513"/>
                <a:gd name="T49" fmla="*/ 91 h 521"/>
                <a:gd name="T50" fmla="*/ 461 w 513"/>
                <a:gd name="T51" fmla="*/ 117 h 521"/>
                <a:gd name="T52" fmla="*/ 462 w 513"/>
                <a:gd name="T53" fmla="*/ 147 h 521"/>
                <a:gd name="T54" fmla="*/ 462 w 513"/>
                <a:gd name="T55" fmla="*/ 221 h 521"/>
                <a:gd name="T56" fmla="*/ 461 w 513"/>
                <a:gd name="T57" fmla="*/ 254 h 521"/>
                <a:gd name="T58" fmla="*/ 453 w 513"/>
                <a:gd name="T59" fmla="*/ 281 h 521"/>
                <a:gd name="T60" fmla="*/ 441 w 513"/>
                <a:gd name="T61" fmla="*/ 306 h 521"/>
                <a:gd name="T62" fmla="*/ 421 w 513"/>
                <a:gd name="T63" fmla="*/ 326 h 521"/>
                <a:gd name="T64" fmla="*/ 394 w 513"/>
                <a:gd name="T65" fmla="*/ 344 h 521"/>
                <a:gd name="T66" fmla="*/ 513 w 513"/>
                <a:gd name="T67" fmla="*/ 521 h 521"/>
                <a:gd name="T68" fmla="*/ 372 w 513"/>
                <a:gd name="T69" fmla="*/ 521 h 521"/>
                <a:gd name="T70" fmla="*/ 270 w 513"/>
                <a:gd name="T71" fmla="*/ 368 h 521"/>
                <a:gd name="T72" fmla="*/ 126 w 513"/>
                <a:gd name="T73" fmla="*/ 368 h 521"/>
                <a:gd name="T74" fmla="*/ 126 w 513"/>
                <a:gd name="T75" fmla="*/ 521 h 521"/>
                <a:gd name="T76" fmla="*/ 0 w 513"/>
                <a:gd name="T77" fmla="*/ 521 h 521"/>
                <a:gd name="T78" fmla="*/ 0 w 513"/>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1">
                  <a:moveTo>
                    <a:pt x="126" y="101"/>
                  </a:moveTo>
                  <a:lnTo>
                    <a:pt x="126" y="270"/>
                  </a:lnTo>
                  <a:lnTo>
                    <a:pt x="277" y="270"/>
                  </a:lnTo>
                  <a:lnTo>
                    <a:pt x="298" y="268"/>
                  </a:lnTo>
                  <a:lnTo>
                    <a:pt x="314" y="264"/>
                  </a:lnTo>
                  <a:lnTo>
                    <a:pt x="327" y="256"/>
                  </a:lnTo>
                  <a:lnTo>
                    <a:pt x="335" y="246"/>
                  </a:lnTo>
                  <a:lnTo>
                    <a:pt x="339" y="231"/>
                  </a:lnTo>
                  <a:lnTo>
                    <a:pt x="341" y="214"/>
                  </a:lnTo>
                  <a:lnTo>
                    <a:pt x="341" y="153"/>
                  </a:lnTo>
                  <a:lnTo>
                    <a:pt x="339" y="133"/>
                  </a:lnTo>
                  <a:lnTo>
                    <a:pt x="332" y="119"/>
                  </a:lnTo>
                  <a:lnTo>
                    <a:pt x="321" y="109"/>
                  </a:lnTo>
                  <a:lnTo>
                    <a:pt x="304" y="103"/>
                  </a:lnTo>
                  <a:lnTo>
                    <a:pt x="281" y="101"/>
                  </a:lnTo>
                  <a:lnTo>
                    <a:pt x="126" y="101"/>
                  </a:lnTo>
                  <a:close/>
                  <a:moveTo>
                    <a:pt x="0" y="0"/>
                  </a:moveTo>
                  <a:lnTo>
                    <a:pt x="280" y="0"/>
                  </a:lnTo>
                  <a:lnTo>
                    <a:pt x="322" y="1"/>
                  </a:lnTo>
                  <a:lnTo>
                    <a:pt x="358" y="9"/>
                  </a:lnTo>
                  <a:lnTo>
                    <a:pt x="388" y="17"/>
                  </a:lnTo>
                  <a:lnTo>
                    <a:pt x="412" y="31"/>
                  </a:lnTo>
                  <a:lnTo>
                    <a:pt x="431" y="47"/>
                  </a:lnTo>
                  <a:lnTo>
                    <a:pt x="445" y="67"/>
                  </a:lnTo>
                  <a:lnTo>
                    <a:pt x="455" y="91"/>
                  </a:lnTo>
                  <a:lnTo>
                    <a:pt x="461" y="117"/>
                  </a:lnTo>
                  <a:lnTo>
                    <a:pt x="462" y="147"/>
                  </a:lnTo>
                  <a:lnTo>
                    <a:pt x="462" y="221"/>
                  </a:lnTo>
                  <a:lnTo>
                    <a:pt x="461" y="254"/>
                  </a:lnTo>
                  <a:lnTo>
                    <a:pt x="453" y="281"/>
                  </a:lnTo>
                  <a:lnTo>
                    <a:pt x="441" y="306"/>
                  </a:lnTo>
                  <a:lnTo>
                    <a:pt x="421" y="326"/>
                  </a:lnTo>
                  <a:lnTo>
                    <a:pt x="394" y="344"/>
                  </a:lnTo>
                  <a:lnTo>
                    <a:pt x="513" y="521"/>
                  </a:lnTo>
                  <a:lnTo>
                    <a:pt x="372" y="521"/>
                  </a:lnTo>
                  <a:lnTo>
                    <a:pt x="270" y="368"/>
                  </a:lnTo>
                  <a:lnTo>
                    <a:pt x="126" y="368"/>
                  </a:lnTo>
                  <a:lnTo>
                    <a:pt x="126"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8"/>
            <p:cNvSpPr>
              <a:spLocks/>
            </p:cNvSpPr>
            <p:nvPr userDrawn="1"/>
          </p:nvSpPr>
          <p:spPr bwMode="auto">
            <a:xfrm>
              <a:off x="1333039" y="6361572"/>
              <a:ext cx="144379" cy="135779"/>
            </a:xfrm>
            <a:custGeom>
              <a:avLst/>
              <a:gdLst>
                <a:gd name="T0" fmla="*/ 199 w 554"/>
                <a:gd name="T1" fmla="*/ 0 h 521"/>
                <a:gd name="T2" fmla="*/ 355 w 554"/>
                <a:gd name="T3" fmla="*/ 0 h 521"/>
                <a:gd name="T4" fmla="*/ 554 w 554"/>
                <a:gd name="T5" fmla="*/ 521 h 521"/>
                <a:gd name="T6" fmla="*/ 429 w 554"/>
                <a:gd name="T7" fmla="*/ 521 h 521"/>
                <a:gd name="T8" fmla="*/ 276 w 554"/>
                <a:gd name="T9" fmla="*/ 111 h 521"/>
                <a:gd name="T10" fmla="*/ 125 w 554"/>
                <a:gd name="T11" fmla="*/ 521 h 521"/>
                <a:gd name="T12" fmla="*/ 0 w 554"/>
                <a:gd name="T13" fmla="*/ 521 h 521"/>
                <a:gd name="T14" fmla="*/ 199 w 554"/>
                <a:gd name="T15" fmla="*/ 0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521">
                  <a:moveTo>
                    <a:pt x="199" y="0"/>
                  </a:moveTo>
                  <a:lnTo>
                    <a:pt x="355" y="0"/>
                  </a:lnTo>
                  <a:lnTo>
                    <a:pt x="554" y="521"/>
                  </a:lnTo>
                  <a:lnTo>
                    <a:pt x="429" y="521"/>
                  </a:lnTo>
                  <a:lnTo>
                    <a:pt x="276" y="111"/>
                  </a:lnTo>
                  <a:lnTo>
                    <a:pt x="125" y="521"/>
                  </a:lnTo>
                  <a:lnTo>
                    <a:pt x="0" y="521"/>
                  </a:lnTo>
                  <a:lnTo>
                    <a:pt x="199" y="0"/>
                  </a:lnTo>
                  <a:close/>
                </a:path>
              </a:pathLst>
            </a:custGeom>
            <a:solidFill>
              <a:srgbClr val="FF2302"/>
            </a:solidFill>
            <a:ln w="0">
              <a:solidFill>
                <a:srgbClr val="FF2302"/>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9"/>
            <p:cNvSpPr>
              <a:spLocks noEditPoints="1"/>
            </p:cNvSpPr>
            <p:nvPr userDrawn="1"/>
          </p:nvSpPr>
          <p:spPr bwMode="auto">
            <a:xfrm>
              <a:off x="1550390" y="6361572"/>
              <a:ext cx="118318" cy="135779"/>
            </a:xfrm>
            <a:custGeom>
              <a:avLst/>
              <a:gdLst>
                <a:gd name="T0" fmla="*/ 125 w 454"/>
                <a:gd name="T1" fmla="*/ 101 h 521"/>
                <a:gd name="T2" fmla="*/ 125 w 454"/>
                <a:gd name="T3" fmla="*/ 274 h 521"/>
                <a:gd name="T4" fmla="*/ 268 w 454"/>
                <a:gd name="T5" fmla="*/ 274 h 521"/>
                <a:gd name="T6" fmla="*/ 292 w 454"/>
                <a:gd name="T7" fmla="*/ 271 h 521"/>
                <a:gd name="T8" fmla="*/ 310 w 454"/>
                <a:gd name="T9" fmla="*/ 266 h 521"/>
                <a:gd name="T10" fmla="*/ 322 w 454"/>
                <a:gd name="T11" fmla="*/ 256 h 521"/>
                <a:gd name="T12" fmla="*/ 329 w 454"/>
                <a:gd name="T13" fmla="*/ 240 h 521"/>
                <a:gd name="T14" fmla="*/ 332 w 454"/>
                <a:gd name="T15" fmla="*/ 221 h 521"/>
                <a:gd name="T16" fmla="*/ 332 w 454"/>
                <a:gd name="T17" fmla="*/ 153 h 521"/>
                <a:gd name="T18" fmla="*/ 329 w 454"/>
                <a:gd name="T19" fmla="*/ 134 h 521"/>
                <a:gd name="T20" fmla="*/ 322 w 454"/>
                <a:gd name="T21" fmla="*/ 120 h 521"/>
                <a:gd name="T22" fmla="*/ 310 w 454"/>
                <a:gd name="T23" fmla="*/ 109 h 521"/>
                <a:gd name="T24" fmla="*/ 292 w 454"/>
                <a:gd name="T25" fmla="*/ 103 h 521"/>
                <a:gd name="T26" fmla="*/ 268 w 454"/>
                <a:gd name="T27" fmla="*/ 101 h 521"/>
                <a:gd name="T28" fmla="*/ 125 w 454"/>
                <a:gd name="T29" fmla="*/ 101 h 521"/>
                <a:gd name="T30" fmla="*/ 0 w 454"/>
                <a:gd name="T31" fmla="*/ 0 h 521"/>
                <a:gd name="T32" fmla="*/ 272 w 454"/>
                <a:gd name="T33" fmla="*/ 0 h 521"/>
                <a:gd name="T34" fmla="*/ 315 w 454"/>
                <a:gd name="T35" fmla="*/ 1 h 521"/>
                <a:gd name="T36" fmla="*/ 350 w 454"/>
                <a:gd name="T37" fmla="*/ 9 h 521"/>
                <a:gd name="T38" fmla="*/ 380 w 454"/>
                <a:gd name="T39" fmla="*/ 17 h 521"/>
                <a:gd name="T40" fmla="*/ 404 w 454"/>
                <a:gd name="T41" fmla="*/ 31 h 521"/>
                <a:gd name="T42" fmla="*/ 424 w 454"/>
                <a:gd name="T43" fmla="*/ 47 h 521"/>
                <a:gd name="T44" fmla="*/ 437 w 454"/>
                <a:gd name="T45" fmla="*/ 67 h 521"/>
                <a:gd name="T46" fmla="*/ 447 w 454"/>
                <a:gd name="T47" fmla="*/ 91 h 521"/>
                <a:gd name="T48" fmla="*/ 453 w 454"/>
                <a:gd name="T49" fmla="*/ 117 h 521"/>
                <a:gd name="T50" fmla="*/ 454 w 454"/>
                <a:gd name="T51" fmla="*/ 147 h 521"/>
                <a:gd name="T52" fmla="*/ 454 w 454"/>
                <a:gd name="T53" fmla="*/ 227 h 521"/>
                <a:gd name="T54" fmla="*/ 453 w 454"/>
                <a:gd name="T55" fmla="*/ 256 h 521"/>
                <a:gd name="T56" fmla="*/ 446 w 454"/>
                <a:gd name="T57" fmla="*/ 283 h 521"/>
                <a:gd name="T58" fmla="*/ 436 w 454"/>
                <a:gd name="T59" fmla="*/ 307 h 521"/>
                <a:gd name="T60" fmla="*/ 422 w 454"/>
                <a:gd name="T61" fmla="*/ 327 h 521"/>
                <a:gd name="T62" fmla="*/ 402 w 454"/>
                <a:gd name="T63" fmla="*/ 344 h 521"/>
                <a:gd name="T64" fmla="*/ 376 w 454"/>
                <a:gd name="T65" fmla="*/ 357 h 521"/>
                <a:gd name="T66" fmla="*/ 346 w 454"/>
                <a:gd name="T67" fmla="*/ 367 h 521"/>
                <a:gd name="T68" fmla="*/ 309 w 454"/>
                <a:gd name="T69" fmla="*/ 373 h 521"/>
                <a:gd name="T70" fmla="*/ 266 w 454"/>
                <a:gd name="T71" fmla="*/ 374 h 521"/>
                <a:gd name="T72" fmla="*/ 125 w 454"/>
                <a:gd name="T73" fmla="*/ 374 h 521"/>
                <a:gd name="T74" fmla="*/ 125 w 454"/>
                <a:gd name="T75" fmla="*/ 521 h 521"/>
                <a:gd name="T76" fmla="*/ 0 w 454"/>
                <a:gd name="T77" fmla="*/ 521 h 521"/>
                <a:gd name="T78" fmla="*/ 0 w 454"/>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521">
                  <a:moveTo>
                    <a:pt x="125" y="101"/>
                  </a:moveTo>
                  <a:lnTo>
                    <a:pt x="125" y="274"/>
                  </a:lnTo>
                  <a:lnTo>
                    <a:pt x="268" y="274"/>
                  </a:lnTo>
                  <a:lnTo>
                    <a:pt x="292" y="271"/>
                  </a:lnTo>
                  <a:lnTo>
                    <a:pt x="310" y="266"/>
                  </a:lnTo>
                  <a:lnTo>
                    <a:pt x="322" y="256"/>
                  </a:lnTo>
                  <a:lnTo>
                    <a:pt x="329" y="240"/>
                  </a:lnTo>
                  <a:lnTo>
                    <a:pt x="332" y="221"/>
                  </a:lnTo>
                  <a:lnTo>
                    <a:pt x="332" y="153"/>
                  </a:lnTo>
                  <a:lnTo>
                    <a:pt x="329" y="134"/>
                  </a:lnTo>
                  <a:lnTo>
                    <a:pt x="322" y="120"/>
                  </a:lnTo>
                  <a:lnTo>
                    <a:pt x="310" y="109"/>
                  </a:lnTo>
                  <a:lnTo>
                    <a:pt x="292" y="103"/>
                  </a:lnTo>
                  <a:lnTo>
                    <a:pt x="268" y="101"/>
                  </a:lnTo>
                  <a:lnTo>
                    <a:pt x="125" y="101"/>
                  </a:lnTo>
                  <a:close/>
                  <a:moveTo>
                    <a:pt x="0" y="0"/>
                  </a:moveTo>
                  <a:lnTo>
                    <a:pt x="272" y="0"/>
                  </a:lnTo>
                  <a:lnTo>
                    <a:pt x="315" y="1"/>
                  </a:lnTo>
                  <a:lnTo>
                    <a:pt x="350" y="9"/>
                  </a:lnTo>
                  <a:lnTo>
                    <a:pt x="380" y="17"/>
                  </a:lnTo>
                  <a:lnTo>
                    <a:pt x="404" y="31"/>
                  </a:lnTo>
                  <a:lnTo>
                    <a:pt x="424" y="47"/>
                  </a:lnTo>
                  <a:lnTo>
                    <a:pt x="437" y="67"/>
                  </a:lnTo>
                  <a:lnTo>
                    <a:pt x="447" y="91"/>
                  </a:lnTo>
                  <a:lnTo>
                    <a:pt x="453" y="117"/>
                  </a:lnTo>
                  <a:lnTo>
                    <a:pt x="454" y="147"/>
                  </a:lnTo>
                  <a:lnTo>
                    <a:pt x="454" y="227"/>
                  </a:lnTo>
                  <a:lnTo>
                    <a:pt x="453" y="256"/>
                  </a:lnTo>
                  <a:lnTo>
                    <a:pt x="446" y="283"/>
                  </a:lnTo>
                  <a:lnTo>
                    <a:pt x="436" y="307"/>
                  </a:lnTo>
                  <a:lnTo>
                    <a:pt x="422" y="327"/>
                  </a:lnTo>
                  <a:lnTo>
                    <a:pt x="402" y="344"/>
                  </a:lnTo>
                  <a:lnTo>
                    <a:pt x="376" y="357"/>
                  </a:lnTo>
                  <a:lnTo>
                    <a:pt x="346" y="367"/>
                  </a:lnTo>
                  <a:lnTo>
                    <a:pt x="309" y="373"/>
                  </a:lnTo>
                  <a:lnTo>
                    <a:pt x="266" y="374"/>
                  </a:lnTo>
                  <a:lnTo>
                    <a:pt x="125" y="374"/>
                  </a:lnTo>
                  <a:lnTo>
                    <a:pt x="125"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5" name="Freeform 10"/>
            <p:cNvSpPr>
              <a:spLocks/>
            </p:cNvSpPr>
            <p:nvPr userDrawn="1"/>
          </p:nvSpPr>
          <p:spPr bwMode="auto">
            <a:xfrm>
              <a:off x="1747674" y="6361572"/>
              <a:ext cx="104245" cy="135779"/>
            </a:xfrm>
            <a:custGeom>
              <a:avLst/>
              <a:gdLst>
                <a:gd name="T0" fmla="*/ 0 w 400"/>
                <a:gd name="T1" fmla="*/ 0 h 521"/>
                <a:gd name="T2" fmla="*/ 400 w 400"/>
                <a:gd name="T3" fmla="*/ 0 h 521"/>
                <a:gd name="T4" fmla="*/ 400 w 400"/>
                <a:gd name="T5" fmla="*/ 103 h 521"/>
                <a:gd name="T6" fmla="*/ 124 w 400"/>
                <a:gd name="T7" fmla="*/ 103 h 521"/>
                <a:gd name="T8" fmla="*/ 124 w 400"/>
                <a:gd name="T9" fmla="*/ 204 h 521"/>
                <a:gd name="T10" fmla="*/ 382 w 400"/>
                <a:gd name="T11" fmla="*/ 204 h 521"/>
                <a:gd name="T12" fmla="*/ 382 w 400"/>
                <a:gd name="T13" fmla="*/ 307 h 521"/>
                <a:gd name="T14" fmla="*/ 124 w 400"/>
                <a:gd name="T15" fmla="*/ 307 h 521"/>
                <a:gd name="T16" fmla="*/ 124 w 400"/>
                <a:gd name="T17" fmla="*/ 420 h 521"/>
                <a:gd name="T18" fmla="*/ 400 w 400"/>
                <a:gd name="T19" fmla="*/ 420 h 521"/>
                <a:gd name="T20" fmla="*/ 400 w 400"/>
                <a:gd name="T21" fmla="*/ 521 h 521"/>
                <a:gd name="T22" fmla="*/ 0 w 400"/>
                <a:gd name="T23" fmla="*/ 521 h 521"/>
                <a:gd name="T24" fmla="*/ 0 w 400"/>
                <a:gd name="T2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521">
                  <a:moveTo>
                    <a:pt x="0" y="0"/>
                  </a:moveTo>
                  <a:lnTo>
                    <a:pt x="400" y="0"/>
                  </a:lnTo>
                  <a:lnTo>
                    <a:pt x="400" y="103"/>
                  </a:lnTo>
                  <a:lnTo>
                    <a:pt x="124" y="103"/>
                  </a:lnTo>
                  <a:lnTo>
                    <a:pt x="124" y="204"/>
                  </a:lnTo>
                  <a:lnTo>
                    <a:pt x="382" y="204"/>
                  </a:lnTo>
                  <a:lnTo>
                    <a:pt x="382" y="307"/>
                  </a:lnTo>
                  <a:lnTo>
                    <a:pt x="124" y="307"/>
                  </a:lnTo>
                  <a:lnTo>
                    <a:pt x="124" y="420"/>
                  </a:lnTo>
                  <a:lnTo>
                    <a:pt x="400" y="420"/>
                  </a:lnTo>
                  <a:lnTo>
                    <a:pt x="400"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6" name="Freeform 11"/>
            <p:cNvSpPr>
              <a:spLocks noEditPoints="1"/>
            </p:cNvSpPr>
            <p:nvPr userDrawn="1"/>
          </p:nvSpPr>
          <p:spPr bwMode="auto">
            <a:xfrm>
              <a:off x="1933752" y="6361572"/>
              <a:ext cx="133173" cy="135779"/>
            </a:xfrm>
            <a:custGeom>
              <a:avLst/>
              <a:gdLst>
                <a:gd name="T0" fmla="*/ 124 w 511"/>
                <a:gd name="T1" fmla="*/ 101 h 521"/>
                <a:gd name="T2" fmla="*/ 124 w 511"/>
                <a:gd name="T3" fmla="*/ 270 h 521"/>
                <a:gd name="T4" fmla="*/ 276 w 511"/>
                <a:gd name="T5" fmla="*/ 270 h 521"/>
                <a:gd name="T6" fmla="*/ 296 w 511"/>
                <a:gd name="T7" fmla="*/ 268 h 521"/>
                <a:gd name="T8" fmla="*/ 313 w 511"/>
                <a:gd name="T9" fmla="*/ 264 h 521"/>
                <a:gd name="T10" fmla="*/ 325 w 511"/>
                <a:gd name="T11" fmla="*/ 256 h 521"/>
                <a:gd name="T12" fmla="*/ 333 w 511"/>
                <a:gd name="T13" fmla="*/ 246 h 521"/>
                <a:gd name="T14" fmla="*/ 338 w 511"/>
                <a:gd name="T15" fmla="*/ 231 h 521"/>
                <a:gd name="T16" fmla="*/ 339 w 511"/>
                <a:gd name="T17" fmla="*/ 214 h 521"/>
                <a:gd name="T18" fmla="*/ 339 w 511"/>
                <a:gd name="T19" fmla="*/ 153 h 521"/>
                <a:gd name="T20" fmla="*/ 338 w 511"/>
                <a:gd name="T21" fmla="*/ 133 h 521"/>
                <a:gd name="T22" fmla="*/ 330 w 511"/>
                <a:gd name="T23" fmla="*/ 119 h 521"/>
                <a:gd name="T24" fmla="*/ 319 w 511"/>
                <a:gd name="T25" fmla="*/ 109 h 521"/>
                <a:gd name="T26" fmla="*/ 302 w 511"/>
                <a:gd name="T27" fmla="*/ 103 h 521"/>
                <a:gd name="T28" fmla="*/ 279 w 511"/>
                <a:gd name="T29" fmla="*/ 101 h 521"/>
                <a:gd name="T30" fmla="*/ 124 w 511"/>
                <a:gd name="T31" fmla="*/ 101 h 521"/>
                <a:gd name="T32" fmla="*/ 0 w 511"/>
                <a:gd name="T33" fmla="*/ 0 h 521"/>
                <a:gd name="T34" fmla="*/ 279 w 511"/>
                <a:gd name="T35" fmla="*/ 0 h 521"/>
                <a:gd name="T36" fmla="*/ 320 w 511"/>
                <a:gd name="T37" fmla="*/ 1 h 521"/>
                <a:gd name="T38" fmla="*/ 358 w 511"/>
                <a:gd name="T39" fmla="*/ 9 h 521"/>
                <a:gd name="T40" fmla="*/ 387 w 511"/>
                <a:gd name="T41" fmla="*/ 17 h 521"/>
                <a:gd name="T42" fmla="*/ 412 w 511"/>
                <a:gd name="T43" fmla="*/ 31 h 521"/>
                <a:gd name="T44" fmla="*/ 430 w 511"/>
                <a:gd name="T45" fmla="*/ 47 h 521"/>
                <a:gd name="T46" fmla="*/ 444 w 511"/>
                <a:gd name="T47" fmla="*/ 67 h 521"/>
                <a:gd name="T48" fmla="*/ 453 w 511"/>
                <a:gd name="T49" fmla="*/ 91 h 521"/>
                <a:gd name="T50" fmla="*/ 459 w 511"/>
                <a:gd name="T51" fmla="*/ 117 h 521"/>
                <a:gd name="T52" fmla="*/ 460 w 511"/>
                <a:gd name="T53" fmla="*/ 147 h 521"/>
                <a:gd name="T54" fmla="*/ 460 w 511"/>
                <a:gd name="T55" fmla="*/ 221 h 521"/>
                <a:gd name="T56" fmla="*/ 459 w 511"/>
                <a:gd name="T57" fmla="*/ 254 h 521"/>
                <a:gd name="T58" fmla="*/ 452 w 511"/>
                <a:gd name="T59" fmla="*/ 281 h 521"/>
                <a:gd name="T60" fmla="*/ 439 w 511"/>
                <a:gd name="T61" fmla="*/ 306 h 521"/>
                <a:gd name="T62" fmla="*/ 419 w 511"/>
                <a:gd name="T63" fmla="*/ 326 h 521"/>
                <a:gd name="T64" fmla="*/ 392 w 511"/>
                <a:gd name="T65" fmla="*/ 344 h 521"/>
                <a:gd name="T66" fmla="*/ 511 w 511"/>
                <a:gd name="T67" fmla="*/ 521 h 521"/>
                <a:gd name="T68" fmla="*/ 370 w 511"/>
                <a:gd name="T69" fmla="*/ 521 h 521"/>
                <a:gd name="T70" fmla="*/ 269 w 511"/>
                <a:gd name="T71" fmla="*/ 368 h 521"/>
                <a:gd name="T72" fmla="*/ 124 w 511"/>
                <a:gd name="T73" fmla="*/ 368 h 521"/>
                <a:gd name="T74" fmla="*/ 124 w 511"/>
                <a:gd name="T75" fmla="*/ 521 h 521"/>
                <a:gd name="T76" fmla="*/ 0 w 511"/>
                <a:gd name="T77" fmla="*/ 521 h 521"/>
                <a:gd name="T78" fmla="*/ 0 w 511"/>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1" h="521">
                  <a:moveTo>
                    <a:pt x="124" y="101"/>
                  </a:moveTo>
                  <a:lnTo>
                    <a:pt x="124" y="270"/>
                  </a:lnTo>
                  <a:lnTo>
                    <a:pt x="276" y="270"/>
                  </a:lnTo>
                  <a:lnTo>
                    <a:pt x="296" y="268"/>
                  </a:lnTo>
                  <a:lnTo>
                    <a:pt x="313" y="264"/>
                  </a:lnTo>
                  <a:lnTo>
                    <a:pt x="325" y="256"/>
                  </a:lnTo>
                  <a:lnTo>
                    <a:pt x="333" y="246"/>
                  </a:lnTo>
                  <a:lnTo>
                    <a:pt x="338" y="231"/>
                  </a:lnTo>
                  <a:lnTo>
                    <a:pt x="339" y="214"/>
                  </a:lnTo>
                  <a:lnTo>
                    <a:pt x="339" y="153"/>
                  </a:lnTo>
                  <a:lnTo>
                    <a:pt x="338" y="133"/>
                  </a:lnTo>
                  <a:lnTo>
                    <a:pt x="330" y="119"/>
                  </a:lnTo>
                  <a:lnTo>
                    <a:pt x="319" y="109"/>
                  </a:lnTo>
                  <a:lnTo>
                    <a:pt x="302" y="103"/>
                  </a:lnTo>
                  <a:lnTo>
                    <a:pt x="279" y="101"/>
                  </a:lnTo>
                  <a:lnTo>
                    <a:pt x="124" y="101"/>
                  </a:lnTo>
                  <a:close/>
                  <a:moveTo>
                    <a:pt x="0" y="0"/>
                  </a:moveTo>
                  <a:lnTo>
                    <a:pt x="279" y="0"/>
                  </a:lnTo>
                  <a:lnTo>
                    <a:pt x="320" y="1"/>
                  </a:lnTo>
                  <a:lnTo>
                    <a:pt x="358" y="9"/>
                  </a:lnTo>
                  <a:lnTo>
                    <a:pt x="387" y="17"/>
                  </a:lnTo>
                  <a:lnTo>
                    <a:pt x="412" y="31"/>
                  </a:lnTo>
                  <a:lnTo>
                    <a:pt x="430" y="47"/>
                  </a:lnTo>
                  <a:lnTo>
                    <a:pt x="444" y="67"/>
                  </a:lnTo>
                  <a:lnTo>
                    <a:pt x="453" y="91"/>
                  </a:lnTo>
                  <a:lnTo>
                    <a:pt x="459" y="117"/>
                  </a:lnTo>
                  <a:lnTo>
                    <a:pt x="460" y="147"/>
                  </a:lnTo>
                  <a:lnTo>
                    <a:pt x="460" y="221"/>
                  </a:lnTo>
                  <a:lnTo>
                    <a:pt x="459" y="254"/>
                  </a:lnTo>
                  <a:lnTo>
                    <a:pt x="452" y="281"/>
                  </a:lnTo>
                  <a:lnTo>
                    <a:pt x="439" y="306"/>
                  </a:lnTo>
                  <a:lnTo>
                    <a:pt x="419" y="326"/>
                  </a:lnTo>
                  <a:lnTo>
                    <a:pt x="392" y="344"/>
                  </a:lnTo>
                  <a:lnTo>
                    <a:pt x="511" y="521"/>
                  </a:lnTo>
                  <a:lnTo>
                    <a:pt x="370" y="521"/>
                  </a:lnTo>
                  <a:lnTo>
                    <a:pt x="269" y="368"/>
                  </a:lnTo>
                  <a:lnTo>
                    <a:pt x="124" y="368"/>
                  </a:lnTo>
                  <a:lnTo>
                    <a:pt x="124" y="521"/>
                  </a:lnTo>
                  <a:lnTo>
                    <a:pt x="0" y="5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408335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V2">
    <p:bg>
      <p:bgPr>
        <a:solidFill>
          <a:srgbClr val="0F1318"/>
        </a:solidFill>
        <a:effectLst/>
      </p:bgPr>
    </p:bg>
    <p:spTree>
      <p:nvGrpSpPr>
        <p:cNvPr id="1" name=""/>
        <p:cNvGrpSpPr/>
        <p:nvPr/>
      </p:nvGrpSpPr>
      <p:grpSpPr>
        <a:xfrm>
          <a:off x="0" y="0"/>
          <a:ext cx="0" cy="0"/>
          <a:chOff x="0" y="0"/>
          <a:chExt cx="0" cy="0"/>
        </a:xfrm>
      </p:grpSpPr>
      <p:pic>
        <p:nvPicPr>
          <p:cNvPr id="10" name="Picture 9" descr="Draper black cover.pdf"/>
          <p:cNvPicPr>
            <a:picLocks noChangeAspect="1"/>
          </p:cNvPicPr>
          <p:nvPr userDrawn="1"/>
        </p:nvPicPr>
        <p:blipFill rotWithShape="1">
          <a:blip r:embed="rId2">
            <a:extLst>
              <a:ext uri="{28A0092B-C50C-407E-A947-70E740481C1C}">
                <a14:useLocalDpi xmlns:a14="http://schemas.microsoft.com/office/drawing/2010/main" val="0"/>
              </a:ext>
            </a:extLst>
          </a:blip>
          <a:srcRect r="52917" b="25000"/>
          <a:stretch/>
        </p:blipFill>
        <p:spPr>
          <a:xfrm>
            <a:off x="0" y="0"/>
            <a:ext cx="4305300" cy="5143500"/>
          </a:xfrm>
          <a:prstGeom prst="rect">
            <a:avLst/>
          </a:prstGeom>
        </p:spPr>
      </p:pic>
      <p:pic>
        <p:nvPicPr>
          <p:cNvPr id="6" name="Picture 5" descr="Draper black cover.pdf"/>
          <p:cNvPicPr>
            <a:picLocks noChangeAspect="1"/>
          </p:cNvPicPr>
          <p:nvPr userDrawn="1"/>
        </p:nvPicPr>
        <p:blipFill rotWithShape="1">
          <a:blip r:embed="rId2">
            <a:extLst>
              <a:ext uri="{28A0092B-C50C-407E-A947-70E740481C1C}">
                <a14:useLocalDpi xmlns:a14="http://schemas.microsoft.com/office/drawing/2010/main" val="0"/>
              </a:ext>
            </a:extLst>
          </a:blip>
          <a:srcRect l="31297"/>
          <a:stretch/>
        </p:blipFill>
        <p:spPr>
          <a:xfrm>
            <a:off x="4432300" y="0"/>
            <a:ext cx="4711699" cy="5143500"/>
          </a:xfrm>
          <a:prstGeom prst="rect">
            <a:avLst/>
          </a:prstGeom>
        </p:spPr>
      </p:pic>
      <p:sp>
        <p:nvSpPr>
          <p:cNvPr id="7" name="Title 1"/>
          <p:cNvSpPr>
            <a:spLocks noGrp="1"/>
          </p:cNvSpPr>
          <p:nvPr>
            <p:ph type="title" hasCustomPrompt="1"/>
          </p:nvPr>
        </p:nvSpPr>
        <p:spPr>
          <a:xfrm>
            <a:off x="920750" y="2085546"/>
            <a:ext cx="7302500" cy="470710"/>
          </a:xfrm>
        </p:spPr>
        <p:txBody>
          <a:bodyPr lIns="0" anchor="t">
            <a:normAutofit/>
          </a:bodyPr>
          <a:lstStyle>
            <a:lvl1pPr algn="l">
              <a:defRPr sz="3400" b="1" cap="none">
                <a:solidFill>
                  <a:schemeClr val="bg1"/>
                </a:solidFill>
                <a:latin typeface="Arial"/>
              </a:defRPr>
            </a:lvl1pPr>
          </a:lstStyle>
          <a:p>
            <a:r>
              <a:rPr lang="en-US" dirty="0"/>
              <a:t>Section Header</a:t>
            </a:r>
          </a:p>
        </p:txBody>
      </p:sp>
      <p:sp>
        <p:nvSpPr>
          <p:cNvPr id="9" name="Text Placeholder 2"/>
          <p:cNvSpPr>
            <a:spLocks noGrp="1"/>
          </p:cNvSpPr>
          <p:nvPr>
            <p:ph type="body" idx="1"/>
          </p:nvPr>
        </p:nvSpPr>
        <p:spPr>
          <a:xfrm>
            <a:off x="920750" y="2642616"/>
            <a:ext cx="7302500" cy="513567"/>
          </a:xfrm>
          <a:prstGeom prst="rect">
            <a:avLst/>
          </a:prstGeom>
        </p:spPr>
        <p:txBody>
          <a:bodyPr lIns="0" anchor="t" anchorCtr="0">
            <a:normAutofit/>
          </a:bodyPr>
          <a:lstStyle>
            <a:lvl1pPr marL="0" indent="0">
              <a:lnSpc>
                <a:spcPts val="1900"/>
              </a:lnSpc>
              <a:buNone/>
              <a:defRPr sz="1600">
                <a:solidFill>
                  <a:schemeClr val="bg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2" name="Picture 11" descr="draper_ppt_v7_logo_ai3_white.png"/>
          <p:cNvPicPr>
            <a:picLocks noChangeAspect="1"/>
          </p:cNvPicPr>
          <p:nvPr userDrawn="1"/>
        </p:nvPicPr>
        <p:blipFill rotWithShape="1">
          <a:blip r:embed="rId3">
            <a:extLst>
              <a:ext uri="{28A0092B-C50C-407E-A947-70E740481C1C}">
                <a14:useLocalDpi xmlns:a14="http://schemas.microsoft.com/office/drawing/2010/main" val="0"/>
              </a:ext>
            </a:extLst>
          </a:blip>
          <a:srcRect l="94104"/>
          <a:stretch/>
        </p:blipFill>
        <p:spPr>
          <a:xfrm>
            <a:off x="2867378" y="642584"/>
            <a:ext cx="125250" cy="329184"/>
          </a:xfrm>
          <a:prstGeom prst="rect">
            <a:avLst/>
          </a:prstGeom>
        </p:spPr>
      </p:pic>
    </p:spTree>
    <p:extLst>
      <p:ext uri="{BB962C8B-B14F-4D97-AF65-F5344CB8AC3E}">
        <p14:creationId xmlns:p14="http://schemas.microsoft.com/office/powerpoint/2010/main" val="423145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V3">
    <p:bg>
      <p:bgPr>
        <a:solidFill>
          <a:schemeClr val="bg1"/>
        </a:solidFill>
        <a:effectLst/>
      </p:bgPr>
    </p:bg>
    <p:spTree>
      <p:nvGrpSpPr>
        <p:cNvPr id="1" name=""/>
        <p:cNvGrpSpPr/>
        <p:nvPr/>
      </p:nvGrpSpPr>
      <p:grpSpPr>
        <a:xfrm>
          <a:off x="0" y="0"/>
          <a:ext cx="0" cy="0"/>
          <a:chOff x="0" y="0"/>
          <a:chExt cx="0" cy="0"/>
        </a:xfrm>
      </p:grpSpPr>
      <p:pic>
        <p:nvPicPr>
          <p:cNvPr id="8" name="Picture 7" descr="Draper orange cover.pdf"/>
          <p:cNvPicPr>
            <a:picLocks noChangeAspect="1"/>
          </p:cNvPicPr>
          <p:nvPr userDrawn="1"/>
        </p:nvPicPr>
        <p:blipFill rotWithShape="1">
          <a:blip r:embed="rId2">
            <a:extLst>
              <a:ext uri="{28A0092B-C50C-407E-A947-70E740481C1C}">
                <a14:useLocalDpi xmlns:a14="http://schemas.microsoft.com/office/drawing/2010/main" val="0"/>
              </a:ext>
            </a:extLst>
          </a:blip>
          <a:srcRect t="17563" r="65139" b="25000"/>
          <a:stretch/>
        </p:blipFill>
        <p:spPr>
          <a:xfrm>
            <a:off x="1812406" y="1201166"/>
            <a:ext cx="3187700" cy="3942334"/>
          </a:xfrm>
          <a:prstGeom prst="rect">
            <a:avLst/>
          </a:prstGeom>
        </p:spPr>
      </p:pic>
      <p:pic>
        <p:nvPicPr>
          <p:cNvPr id="7" name="Picture 6" descr="Draper orange cover.pdf"/>
          <p:cNvPicPr>
            <a:picLocks noChangeAspect="1"/>
          </p:cNvPicPr>
          <p:nvPr userDrawn="1"/>
        </p:nvPicPr>
        <p:blipFill rotWithShape="1">
          <a:blip r:embed="rId2">
            <a:extLst>
              <a:ext uri="{28A0092B-C50C-407E-A947-70E740481C1C}">
                <a14:useLocalDpi xmlns:a14="http://schemas.microsoft.com/office/drawing/2010/main" val="0"/>
              </a:ext>
            </a:extLst>
          </a:blip>
          <a:srcRect t="17563" r="65139" b="25000"/>
          <a:stretch/>
        </p:blipFill>
        <p:spPr>
          <a:xfrm>
            <a:off x="1807489" y="0"/>
            <a:ext cx="3187700" cy="3939047"/>
          </a:xfrm>
          <a:prstGeom prst="rect">
            <a:avLst/>
          </a:prstGeom>
        </p:spPr>
      </p:pic>
      <p:pic>
        <p:nvPicPr>
          <p:cNvPr id="6" name="Picture 5" descr="Draper orange cover.pdf"/>
          <p:cNvPicPr>
            <a:picLocks noChangeAspect="1"/>
          </p:cNvPicPr>
          <p:nvPr userDrawn="1"/>
        </p:nvPicPr>
        <p:blipFill rotWithShape="1">
          <a:blip r:embed="rId2">
            <a:extLst>
              <a:ext uri="{28A0092B-C50C-407E-A947-70E740481C1C}">
                <a14:useLocalDpi xmlns:a14="http://schemas.microsoft.com/office/drawing/2010/main" val="0"/>
              </a:ext>
            </a:extLst>
          </a:blip>
          <a:srcRect l="34223"/>
          <a:stretch/>
        </p:blipFill>
        <p:spPr>
          <a:xfrm>
            <a:off x="4632960" y="0"/>
            <a:ext cx="4511040" cy="5143500"/>
          </a:xfrm>
          <a:prstGeom prst="rect">
            <a:avLst/>
          </a:prstGeom>
        </p:spPr>
      </p:pic>
      <p:pic>
        <p:nvPicPr>
          <p:cNvPr id="12" name="Picture 11" descr="Draper orange cover.pdf"/>
          <p:cNvPicPr>
            <a:picLocks noChangeAspect="1"/>
          </p:cNvPicPr>
          <p:nvPr userDrawn="1"/>
        </p:nvPicPr>
        <p:blipFill rotWithShape="1">
          <a:blip r:embed="rId2">
            <a:extLst>
              <a:ext uri="{28A0092B-C50C-407E-A947-70E740481C1C}">
                <a14:useLocalDpi xmlns:a14="http://schemas.microsoft.com/office/drawing/2010/main" val="0"/>
              </a:ext>
            </a:extLst>
          </a:blip>
          <a:srcRect r="65139" b="25000"/>
          <a:stretch/>
        </p:blipFill>
        <p:spPr>
          <a:xfrm>
            <a:off x="0" y="0"/>
            <a:ext cx="3187700" cy="5143500"/>
          </a:xfrm>
          <a:prstGeom prst="rect">
            <a:avLst/>
          </a:prstGeom>
        </p:spPr>
      </p:pic>
      <p:sp>
        <p:nvSpPr>
          <p:cNvPr id="9" name="Title 1"/>
          <p:cNvSpPr>
            <a:spLocks noGrp="1"/>
          </p:cNvSpPr>
          <p:nvPr>
            <p:ph type="title" hasCustomPrompt="1"/>
          </p:nvPr>
        </p:nvSpPr>
        <p:spPr>
          <a:xfrm>
            <a:off x="920750" y="2085546"/>
            <a:ext cx="7302500" cy="470710"/>
          </a:xfrm>
        </p:spPr>
        <p:txBody>
          <a:bodyPr lIns="0" anchor="t">
            <a:normAutofit/>
          </a:bodyPr>
          <a:lstStyle>
            <a:lvl1pPr algn="l">
              <a:defRPr sz="3400" b="1" cap="none">
                <a:solidFill>
                  <a:schemeClr val="bg1"/>
                </a:solidFill>
                <a:latin typeface="Arial"/>
              </a:defRPr>
            </a:lvl1pPr>
          </a:lstStyle>
          <a:p>
            <a:r>
              <a:rPr lang="en-US" dirty="0"/>
              <a:t>Section Header</a:t>
            </a:r>
          </a:p>
        </p:txBody>
      </p:sp>
      <p:sp>
        <p:nvSpPr>
          <p:cNvPr id="10" name="Text Placeholder 2"/>
          <p:cNvSpPr>
            <a:spLocks noGrp="1"/>
          </p:cNvSpPr>
          <p:nvPr>
            <p:ph type="body" idx="1"/>
          </p:nvPr>
        </p:nvSpPr>
        <p:spPr>
          <a:xfrm>
            <a:off x="920750" y="2642616"/>
            <a:ext cx="7302500" cy="513567"/>
          </a:xfrm>
          <a:prstGeom prst="rect">
            <a:avLst/>
          </a:prstGeom>
        </p:spPr>
        <p:txBody>
          <a:bodyPr lIns="0" anchor="t" anchorCtr="0">
            <a:normAutofit/>
          </a:bodyPr>
          <a:lstStyle>
            <a:lvl1pPr marL="0" indent="0">
              <a:lnSpc>
                <a:spcPts val="1900"/>
              </a:lnSpc>
              <a:buNone/>
              <a:defRPr sz="1600">
                <a:solidFill>
                  <a:schemeClr val="bg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draper_ppt_v7_logo_ai3_white.png"/>
          <p:cNvPicPr>
            <a:picLocks noChangeAspect="1"/>
          </p:cNvPicPr>
          <p:nvPr userDrawn="1"/>
        </p:nvPicPr>
        <p:blipFill rotWithShape="1">
          <a:blip r:embed="rId3">
            <a:extLst>
              <a:ext uri="{28A0092B-C50C-407E-A947-70E740481C1C}">
                <a14:useLocalDpi xmlns:a14="http://schemas.microsoft.com/office/drawing/2010/main" val="0"/>
              </a:ext>
            </a:extLst>
          </a:blip>
          <a:srcRect l="94104"/>
          <a:stretch/>
        </p:blipFill>
        <p:spPr>
          <a:xfrm>
            <a:off x="2867378" y="642584"/>
            <a:ext cx="125250" cy="329184"/>
          </a:xfrm>
          <a:prstGeom prst="rect">
            <a:avLst/>
          </a:prstGeom>
        </p:spPr>
      </p:pic>
    </p:spTree>
    <p:extLst>
      <p:ext uri="{BB962C8B-B14F-4D97-AF65-F5344CB8AC3E}">
        <p14:creationId xmlns:p14="http://schemas.microsoft.com/office/powerpoint/2010/main" val="412545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23544" y="259907"/>
            <a:ext cx="7280656" cy="664689"/>
          </a:xfrm>
        </p:spPr>
        <p:txBody>
          <a:bodyPr lIns="0">
            <a:normAutofit/>
          </a:bodyPr>
          <a:lstStyle>
            <a:lvl1pPr algn="l">
              <a:lnSpc>
                <a:spcPts val="3400"/>
              </a:lnSpc>
              <a:defRPr sz="2800" b="1" i="0">
                <a:latin typeface="Arial"/>
              </a:defRPr>
            </a:lvl1pPr>
          </a:lstStyle>
          <a:p>
            <a:r>
              <a:rPr lang="en-US" dirty="0"/>
              <a:t>Title and Content</a:t>
            </a:r>
          </a:p>
        </p:txBody>
      </p:sp>
      <p:cxnSp>
        <p:nvCxnSpPr>
          <p:cNvPr id="16" name="Straight Connector 15"/>
          <p:cNvCxnSpPr/>
          <p:nvPr userDrawn="1"/>
        </p:nvCxnSpPr>
        <p:spPr>
          <a:xfrm>
            <a:off x="0" y="930749"/>
            <a:ext cx="1849468" cy="0"/>
          </a:xfrm>
          <a:prstGeom prst="line">
            <a:avLst/>
          </a:prstGeom>
          <a:ln w="12700">
            <a:solidFill>
              <a:srgbClr val="FF46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228018" y="4657670"/>
            <a:ext cx="91734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8131057" y="4821249"/>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9" name="Text Placeholder 10"/>
          <p:cNvSpPr>
            <a:spLocks noGrp="1"/>
          </p:cNvSpPr>
          <p:nvPr>
            <p:ph type="body" sz="quarter" idx="16" hasCustomPrompt="1"/>
          </p:nvPr>
        </p:nvSpPr>
        <p:spPr>
          <a:xfrm>
            <a:off x="923545" y="1455311"/>
            <a:ext cx="7280656" cy="3075414"/>
          </a:xfrm>
          <a:prstGeom prst="rect">
            <a:avLst/>
          </a:prstGeom>
        </p:spPr>
        <p:txBody>
          <a:bodyPr vert="horz" wrap="square" lIns="0" tIns="0" bIns="0" anchor="t" anchorCtr="0">
            <a:noAutofit/>
          </a:bodyPr>
          <a:lstStyle>
            <a:lvl1pPr marL="0" indent="0">
              <a:lnSpc>
                <a:spcPts val="2400"/>
              </a:lnSpc>
              <a:spcBef>
                <a:spcPts val="0"/>
              </a:spcBef>
              <a:buFontTx/>
              <a:buNone/>
              <a:defRPr sz="1800"/>
            </a:lvl1pPr>
            <a:lvl2pPr marL="457200" indent="0">
              <a:lnSpc>
                <a:spcPts val="2400"/>
              </a:lnSpc>
              <a:spcBef>
                <a:spcPts val="0"/>
              </a:spcBef>
              <a:buFontTx/>
              <a:buNone/>
              <a:defRPr sz="1800"/>
            </a:lvl2pPr>
            <a:lvl3pPr marL="914400" indent="0">
              <a:buFontTx/>
              <a:buNone/>
              <a:defRPr/>
            </a:lvl3pPr>
            <a:lvl4pPr marL="1371600" indent="0">
              <a:buFontTx/>
              <a:buNone/>
              <a:defRPr/>
            </a:lvl4pPr>
            <a:lvl5pPr marL="1828800" indent="0">
              <a:buFontTx/>
              <a:buNone/>
              <a:defRPr/>
            </a:lvl5pPr>
          </a:lstStyle>
          <a:p>
            <a:pPr lvl="0"/>
            <a:r>
              <a:rPr lang="en-US" dirty="0"/>
              <a:t>For body copy, size 18pt / 24pt Arial Regular</a:t>
            </a:r>
          </a:p>
        </p:txBody>
      </p:sp>
      <p:sp>
        <p:nvSpPr>
          <p:cNvPr id="4" name="Text Placeholder 3"/>
          <p:cNvSpPr>
            <a:spLocks noGrp="1"/>
          </p:cNvSpPr>
          <p:nvPr>
            <p:ph type="body" sz="quarter" idx="17" hasCustomPrompt="1"/>
          </p:nvPr>
        </p:nvSpPr>
        <p:spPr>
          <a:xfrm>
            <a:off x="923544" y="1099423"/>
            <a:ext cx="7280656" cy="251222"/>
          </a:xfrm>
          <a:prstGeom prst="rect">
            <a:avLst/>
          </a:prstGeom>
        </p:spPr>
        <p:txBody>
          <a:bodyPr vert="horz" lIns="0"/>
          <a:lstStyle>
            <a:lvl1pPr marL="0" indent="0">
              <a:lnSpc>
                <a:spcPts val="2400"/>
              </a:lnSpc>
              <a:buFontTx/>
              <a:buNone/>
              <a:defRPr sz="1800" b="1" i="0"/>
            </a:lvl1pPr>
          </a:lstStyle>
          <a:p>
            <a:r>
              <a:rPr lang="en-US" sz="1800" b="1" dirty="0">
                <a:effectLst/>
                <a:latin typeface="+mn-lt"/>
              </a:rPr>
              <a:t>Insert your text here for headlines, size 18pt / 24pt Arial Bold </a:t>
            </a:r>
            <a:endParaRPr lang="en-US" dirty="0">
              <a:effectLst/>
            </a:endParaRPr>
          </a:p>
        </p:txBody>
      </p:sp>
      <p:pic>
        <p:nvPicPr>
          <p:cNvPr id="2" name="Picture 1"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409256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3544" y="1104900"/>
            <a:ext cx="7287768" cy="3429000"/>
          </a:xfrm>
          <a:prstGeom prst="rect">
            <a:avLst/>
          </a:prstGeom>
        </p:spPr>
        <p:txBody>
          <a:bodyPr lIns="0">
            <a:normAutofit/>
          </a:bodyPr>
          <a:lstStyle>
            <a:lvl1pPr marL="342900" indent="-342900">
              <a:lnSpc>
                <a:spcPts val="3200"/>
              </a:lnSpc>
              <a:spcBef>
                <a:spcPts val="0"/>
              </a:spcBef>
              <a:spcAft>
                <a:spcPts val="1700"/>
              </a:spcAft>
              <a:buClr>
                <a:srgbClr val="FF4612"/>
              </a:buClr>
              <a:buFont typeface="+mj-lt"/>
              <a:buAutoNum type="arabicPeriod"/>
              <a:defRPr sz="240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List item, size 24 / 32pt Arial Regular</a:t>
            </a:r>
          </a:p>
        </p:txBody>
      </p:sp>
      <p:sp>
        <p:nvSpPr>
          <p:cNvPr id="15" name="Title 1"/>
          <p:cNvSpPr>
            <a:spLocks noGrp="1"/>
          </p:cNvSpPr>
          <p:nvPr>
            <p:ph type="title" hasCustomPrompt="1"/>
          </p:nvPr>
        </p:nvSpPr>
        <p:spPr>
          <a:xfrm>
            <a:off x="923544" y="259907"/>
            <a:ext cx="7273528" cy="664689"/>
          </a:xfrm>
        </p:spPr>
        <p:txBody>
          <a:bodyPr lIns="0">
            <a:normAutofit/>
          </a:bodyPr>
          <a:lstStyle>
            <a:lvl1pPr algn="l">
              <a:lnSpc>
                <a:spcPts val="3400"/>
              </a:lnSpc>
              <a:defRPr sz="2800" b="1" i="0">
                <a:latin typeface="Arial"/>
              </a:defRPr>
            </a:lvl1pPr>
          </a:lstStyle>
          <a:p>
            <a:r>
              <a:rPr lang="en-US" dirty="0"/>
              <a:t>Agenda</a:t>
            </a:r>
          </a:p>
        </p:txBody>
      </p:sp>
      <p:cxnSp>
        <p:nvCxnSpPr>
          <p:cNvPr id="16" name="Straight Connector 15"/>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1" name="Picture 10"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384681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32688" y="1082040"/>
            <a:ext cx="7271512" cy="3451860"/>
          </a:xfrm>
          <a:prstGeom prst="rect">
            <a:avLst/>
          </a:prstGeom>
        </p:spPr>
        <p:txBody>
          <a:bodyPr lIns="0">
            <a:normAutofit/>
          </a:bodyPr>
          <a:lstStyle>
            <a:lvl1pPr marL="0" indent="0">
              <a:lnSpc>
                <a:spcPts val="3200"/>
              </a:lnSpc>
              <a:spcBef>
                <a:spcPts val="800"/>
              </a:spcBef>
              <a:spcAft>
                <a:spcPts val="0"/>
              </a:spcAft>
              <a:buFontTx/>
              <a:buNone/>
              <a:defRPr lang="en-US" sz="2400" baseline="0" smtClean="0">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400" dirty="0">
                <a:effectLst/>
                <a:latin typeface="ArialMT"/>
              </a:rPr>
              <a:t>Insert your text here, size 24 / 32pt Arial Regular, bold the text when needed </a:t>
            </a:r>
            <a:endParaRPr lang="en-US" dirty="0">
              <a:effectLst/>
            </a:endParaRPr>
          </a:p>
        </p:txBody>
      </p:sp>
      <p:cxnSp>
        <p:nvCxnSpPr>
          <p:cNvPr id="8" name="Straight Connector 7"/>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sp>
        <p:nvSpPr>
          <p:cNvPr id="10" name="Title 1"/>
          <p:cNvSpPr>
            <a:spLocks noGrp="1"/>
          </p:cNvSpPr>
          <p:nvPr>
            <p:ph type="title" hasCustomPrompt="1"/>
          </p:nvPr>
        </p:nvSpPr>
        <p:spPr>
          <a:xfrm>
            <a:off x="930672" y="259907"/>
            <a:ext cx="7273528" cy="664689"/>
          </a:xfrm>
        </p:spPr>
        <p:txBody>
          <a:bodyPr lIns="0">
            <a:normAutofit/>
          </a:bodyPr>
          <a:lstStyle>
            <a:lvl1pPr algn="l">
              <a:lnSpc>
                <a:spcPts val="3400"/>
              </a:lnSpc>
              <a:defRPr sz="2800" b="1" i="0">
                <a:latin typeface="Arial"/>
              </a:defRPr>
            </a:lvl1pPr>
          </a:lstStyle>
          <a:p>
            <a:r>
              <a:rPr lang="en-US" dirty="0"/>
              <a:t>Title &amp; Large Text</a:t>
            </a:r>
          </a:p>
        </p:txBody>
      </p:sp>
      <p:pic>
        <p:nvPicPr>
          <p:cNvPr id="12" name="Picture 11"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258049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0672" y="259907"/>
            <a:ext cx="7273528" cy="664689"/>
          </a:xfrm>
        </p:spPr>
        <p:txBody>
          <a:bodyPr lIns="0">
            <a:normAutofit/>
          </a:bodyPr>
          <a:lstStyle>
            <a:lvl1pPr algn="l">
              <a:lnSpc>
                <a:spcPts val="3400"/>
              </a:lnSpc>
              <a:defRPr sz="2800" b="1" i="0">
                <a:latin typeface="Arial"/>
              </a:defRPr>
            </a:lvl1pPr>
          </a:lstStyle>
          <a:p>
            <a:r>
              <a:rPr lang="en-US" dirty="0"/>
              <a:t>Title and Bulleted Content</a:t>
            </a:r>
          </a:p>
        </p:txBody>
      </p:sp>
      <p:cxnSp>
        <p:nvCxnSpPr>
          <p:cNvPr id="8" name="Straight Connector 7"/>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3" name="Picture 12"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
        <p:nvSpPr>
          <p:cNvPr id="10" name="Text Placeholder 4"/>
          <p:cNvSpPr>
            <a:spLocks noGrp="1"/>
          </p:cNvSpPr>
          <p:nvPr>
            <p:ph type="body" sz="quarter" idx="10"/>
          </p:nvPr>
        </p:nvSpPr>
        <p:spPr>
          <a:xfrm>
            <a:off x="924734" y="1090940"/>
            <a:ext cx="7766050" cy="3384076"/>
          </a:xfrm>
          <a:prstGeom prst="rect">
            <a:avLst/>
          </a:prstGeom>
        </p:spPr>
        <p:txBody>
          <a:bodyPr vert="horz" lIns="0"/>
          <a:lstStyle>
            <a:lvl1pPr marL="130302" indent="-130302">
              <a:spcBef>
                <a:spcPts val="450"/>
              </a:spcBef>
              <a:buClr>
                <a:srgbClr val="FF4612"/>
              </a:buClr>
              <a:defRPr sz="1600"/>
            </a:lvl1pPr>
            <a:lvl2pPr marL="377190" indent="-150876">
              <a:spcBef>
                <a:spcPts val="450"/>
              </a:spcBef>
              <a:buClr>
                <a:srgbClr val="FF4612"/>
              </a:buClr>
              <a:defRPr sz="1400" b="0" i="0"/>
            </a:lvl2pPr>
            <a:lvl3pPr marL="582930" indent="-102870">
              <a:spcBef>
                <a:spcPts val="450"/>
              </a:spcBef>
              <a:buClr>
                <a:srgbClr val="FF4612"/>
              </a:buClr>
              <a:defRPr sz="1200"/>
            </a:lvl3pPr>
            <a:lvl4pPr>
              <a:buClr>
                <a:srgbClr val="FF4612"/>
              </a:buClr>
              <a:defRPr sz="975"/>
            </a:lvl4pPr>
            <a:lvl5pPr>
              <a:buClr>
                <a:srgbClr val="FF4612"/>
              </a:buClr>
              <a:defRPr sz="975"/>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8099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32688" y="1114426"/>
            <a:ext cx="3200400" cy="3419475"/>
          </a:xfrm>
          <a:prstGeom prst="rect">
            <a:avLst/>
          </a:prstGeom>
        </p:spPr>
        <p:txBody>
          <a:bodyPr lIns="0">
            <a:normAutofit/>
          </a:bodyPr>
          <a:lstStyle>
            <a:lvl1pPr marL="0" marR="0" indent="0" algn="l" defTabSz="457200" rtl="0" eaLnBrk="1" fontAlgn="auto" latinLnBrk="0" hangingPunct="1">
              <a:lnSpc>
                <a:spcPts val="2400"/>
              </a:lnSpc>
              <a:spcBef>
                <a:spcPts val="800"/>
              </a:spcBef>
              <a:spcAft>
                <a:spcPts val="0"/>
              </a:spcAft>
              <a:buClrTx/>
              <a:buSzTx/>
              <a:buFontTx/>
              <a:buNone/>
              <a:tabLst/>
              <a:defRPr lang="en-US" sz="180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dirty="0">
                <a:effectLst/>
                <a:latin typeface="ArialMT"/>
              </a:rPr>
              <a:t>For one column copy, size </a:t>
            </a:r>
            <a:br>
              <a:rPr lang="en-US" sz="1800" dirty="0">
                <a:effectLst/>
                <a:latin typeface="ArialMT"/>
              </a:rPr>
            </a:br>
            <a:r>
              <a:rPr lang="en-US" sz="1800" dirty="0">
                <a:effectLst/>
                <a:latin typeface="ArialMT"/>
              </a:rPr>
              <a:t>18pt / 24pt Arial Regular </a:t>
            </a:r>
            <a:endParaRPr lang="en-US" dirty="0">
              <a:effectLst/>
            </a:endParaRPr>
          </a:p>
          <a:p>
            <a:r>
              <a:rPr lang="en-US" sz="1800" dirty="0">
                <a:effectLst/>
                <a:latin typeface="ArialMT"/>
              </a:rPr>
              <a:t/>
            </a:r>
            <a:br>
              <a:rPr lang="en-US" sz="1800" dirty="0">
                <a:effectLst/>
                <a:latin typeface="ArialMT"/>
              </a:rPr>
            </a:br>
            <a:endParaRPr lang="en-US" dirty="0">
              <a:effectLst/>
            </a:endParaRPr>
          </a:p>
        </p:txBody>
      </p:sp>
      <p:sp>
        <p:nvSpPr>
          <p:cNvPr id="6" name="Content Placeholder 2"/>
          <p:cNvSpPr>
            <a:spLocks noGrp="1"/>
          </p:cNvSpPr>
          <p:nvPr>
            <p:ph idx="10" hasCustomPrompt="1"/>
          </p:nvPr>
        </p:nvSpPr>
        <p:spPr>
          <a:xfrm>
            <a:off x="5003800" y="1114426"/>
            <a:ext cx="3200400" cy="3419475"/>
          </a:xfrm>
          <a:prstGeom prst="rect">
            <a:avLst/>
          </a:prstGeom>
        </p:spPr>
        <p:txBody>
          <a:bodyPr lIns="0">
            <a:normAutofit/>
          </a:bodyPr>
          <a:lstStyle>
            <a:lvl1pPr marL="0" indent="0">
              <a:lnSpc>
                <a:spcPts val="2400"/>
              </a:lnSpc>
              <a:spcBef>
                <a:spcPts val="800"/>
              </a:spcBef>
              <a:buFontTx/>
              <a:buNone/>
              <a:defRPr sz="1600" baseline="0">
                <a:latin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800" dirty="0">
                <a:effectLst/>
                <a:latin typeface="ArialMT"/>
              </a:rPr>
              <a:t>For one column copy, size </a:t>
            </a:r>
            <a:br>
              <a:rPr lang="en-US" sz="1800" dirty="0">
                <a:effectLst/>
                <a:latin typeface="ArialMT"/>
              </a:rPr>
            </a:br>
            <a:r>
              <a:rPr lang="en-US" sz="1800" dirty="0">
                <a:effectLst/>
                <a:latin typeface="ArialMT"/>
              </a:rPr>
              <a:t>18pt / 24pt Arial Regular </a:t>
            </a:r>
            <a:endParaRPr lang="en-US" dirty="0">
              <a:effectLst/>
            </a:endParaRPr>
          </a:p>
        </p:txBody>
      </p:sp>
      <p:sp>
        <p:nvSpPr>
          <p:cNvPr id="14" name="Title 1"/>
          <p:cNvSpPr>
            <a:spLocks noGrp="1"/>
          </p:cNvSpPr>
          <p:nvPr>
            <p:ph type="title" hasCustomPrompt="1"/>
          </p:nvPr>
        </p:nvSpPr>
        <p:spPr>
          <a:xfrm>
            <a:off x="930672" y="259907"/>
            <a:ext cx="7273528" cy="664689"/>
          </a:xfrm>
        </p:spPr>
        <p:txBody>
          <a:bodyPr lIns="0">
            <a:normAutofit/>
          </a:bodyPr>
          <a:lstStyle>
            <a:lvl1pPr algn="l">
              <a:lnSpc>
                <a:spcPts val="3400"/>
              </a:lnSpc>
              <a:defRPr sz="2800" b="1" i="0" baseline="0">
                <a:latin typeface="Arial"/>
              </a:defRPr>
            </a:lvl1pPr>
          </a:lstStyle>
          <a:p>
            <a:r>
              <a:rPr lang="en-US" dirty="0"/>
              <a:t>Two Columns</a:t>
            </a:r>
          </a:p>
        </p:txBody>
      </p:sp>
      <p:cxnSp>
        <p:nvCxnSpPr>
          <p:cNvPr id="16" name="Straight Connector 15"/>
          <p:cNvCxnSpPr/>
          <p:nvPr userDrawn="1"/>
        </p:nvCxnSpPr>
        <p:spPr>
          <a:xfrm>
            <a:off x="0" y="930749"/>
            <a:ext cx="1849468"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228018" y="4657670"/>
            <a:ext cx="917341" cy="0"/>
          </a:xfrm>
          <a:prstGeom prst="line">
            <a:avLst/>
          </a:prstGeom>
          <a:ln w="12700">
            <a:solidFill>
              <a:srgbClr val="FF4612"/>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8131057" y="4824015"/>
            <a:ext cx="466725" cy="273844"/>
          </a:xfrm>
          <a:prstGeom prst="rect">
            <a:avLst/>
          </a:prstGeom>
        </p:spPr>
        <p:txBody>
          <a:bodyPr bIns="0"/>
          <a:lstStyle>
            <a:lvl1pPr algn="l">
              <a:defRPr sz="1200" b="1" i="0"/>
            </a:lvl1pPr>
          </a:lstStyle>
          <a:p>
            <a:fld id="{532E5815-A8B8-3248-99F0-470F41FB048B}" type="slidenum">
              <a:rPr lang="en-US" smtClean="0"/>
              <a:pPr/>
              <a:t>‹#›</a:t>
            </a:fld>
            <a:endParaRPr lang="en-US" dirty="0"/>
          </a:p>
        </p:txBody>
      </p:sp>
      <p:pic>
        <p:nvPicPr>
          <p:cNvPr id="12" name="Picture 11" descr="draper_ppt_v7_logo_ai3_color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60" y="4860783"/>
            <a:ext cx="1280160" cy="201168"/>
          </a:xfrm>
          <a:prstGeom prst="rect">
            <a:avLst/>
          </a:prstGeom>
        </p:spPr>
      </p:pic>
    </p:spTree>
    <p:extLst>
      <p:ext uri="{BB962C8B-B14F-4D97-AF65-F5344CB8AC3E}">
        <p14:creationId xmlns:p14="http://schemas.microsoft.com/office/powerpoint/2010/main" val="412592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2658156" y="4718277"/>
            <a:ext cx="3824514" cy="273844"/>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7881413" y="4634880"/>
            <a:ext cx="466725" cy="273844"/>
          </a:xfrm>
          <a:prstGeom prst="rect">
            <a:avLst/>
          </a:prstGeom>
        </p:spPr>
        <p:txBody>
          <a:bodyPr bIns="0"/>
          <a:lstStyle>
            <a:lvl1pPr algn="r">
              <a:defRPr sz="1200" b="1" i="0"/>
            </a:lvl1pPr>
          </a:lstStyle>
          <a:p>
            <a:fld id="{532E5815-A8B8-3248-99F0-470F41FB048B}" type="slidenum">
              <a:rPr lang="en-US" smtClean="0"/>
              <a:pPr/>
              <a:t>‹#›</a:t>
            </a:fld>
            <a:endParaRPr lang="en-US" dirty="0"/>
          </a:p>
        </p:txBody>
      </p:sp>
    </p:spTree>
    <p:extLst>
      <p:ext uri="{BB962C8B-B14F-4D97-AF65-F5344CB8AC3E}">
        <p14:creationId xmlns:p14="http://schemas.microsoft.com/office/powerpoint/2010/main" val="25338434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9" r:id="rId3"/>
    <p:sldLayoutId id="2147483674" r:id="rId4"/>
    <p:sldLayoutId id="2147483650" r:id="rId5"/>
    <p:sldLayoutId id="2147483670" r:id="rId6"/>
    <p:sldLayoutId id="2147483668" r:id="rId7"/>
    <p:sldLayoutId id="2147483667" r:id="rId8"/>
    <p:sldLayoutId id="2147483662" r:id="rId9"/>
    <p:sldLayoutId id="2147483665" r:id="rId10"/>
    <p:sldLayoutId id="2147483663" r:id="rId11"/>
    <p:sldLayoutId id="2147483671" r:id="rId12"/>
    <p:sldLayoutId id="2147483661" r:id="rId13"/>
    <p:sldLayoutId id="2147483664" r:id="rId14"/>
    <p:sldLayoutId id="2147483666" r:id="rId15"/>
    <p:sldLayoutId id="2147483672" r:id="rId16"/>
    <p:sldLayoutId id="2147483673" r:id="rId17"/>
    <p:sldLayoutId id="2147483675" r:id="rId18"/>
    <p:sldLayoutId id="2147483676" r:id="rId19"/>
    <p:sldLayoutId id="2147483677" r:id="rId20"/>
    <p:sldLayoutId id="2147483678" r:id="rId2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0844" y="1140116"/>
            <a:ext cx="5212164" cy="1180607"/>
          </a:xfrm>
        </p:spPr>
        <p:txBody>
          <a:bodyPr>
            <a:normAutofit/>
          </a:bodyPr>
          <a:lstStyle/>
          <a:p>
            <a:r>
              <a:rPr lang="en-US" dirty="0"/>
              <a:t>CBAT: A Comparative Binary Analysis Tool</a:t>
            </a:r>
          </a:p>
        </p:txBody>
      </p:sp>
      <p:sp>
        <p:nvSpPr>
          <p:cNvPr id="5" name="TextBox 4"/>
          <p:cNvSpPr txBox="1"/>
          <p:nvPr/>
        </p:nvSpPr>
        <p:spPr>
          <a:xfrm>
            <a:off x="910844" y="3309565"/>
            <a:ext cx="4526395" cy="646331"/>
          </a:xfrm>
          <a:prstGeom prst="rect">
            <a:avLst/>
          </a:prstGeom>
          <a:noFill/>
        </p:spPr>
        <p:txBody>
          <a:bodyPr wrap="square" rtlCol="0">
            <a:spAutoFit/>
          </a:bodyPr>
          <a:lstStyle/>
          <a:p>
            <a:r>
              <a:rPr lang="en-US" dirty="0"/>
              <a:t>Software Security Summer School </a:t>
            </a:r>
          </a:p>
          <a:p>
            <a:r>
              <a:rPr lang="en-US" dirty="0" smtClean="0"/>
              <a:t>August 2020</a:t>
            </a:r>
            <a:endParaRPr lang="en-US" dirty="0"/>
          </a:p>
        </p:txBody>
      </p:sp>
    </p:spTree>
    <p:extLst>
      <p:ext uri="{BB962C8B-B14F-4D97-AF65-F5344CB8AC3E}">
        <p14:creationId xmlns:p14="http://schemas.microsoft.com/office/powerpoint/2010/main" val="923756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Slide Number Placeholder 2"/>
          <p:cNvSpPr>
            <a:spLocks noGrp="1"/>
          </p:cNvSpPr>
          <p:nvPr>
            <p:ph type="sldNum" sz="quarter" idx="4"/>
          </p:nvPr>
        </p:nvSpPr>
        <p:spPr/>
        <p:txBody>
          <a:bodyPr/>
          <a:lstStyle/>
          <a:p>
            <a:fld id="{532E5815-A8B8-3248-99F0-470F41FB048B}" type="slidenum">
              <a:rPr lang="en-US" smtClean="0"/>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369" y="1110595"/>
            <a:ext cx="5664733" cy="3527420"/>
          </a:xfrm>
          <a:prstGeom prst="rect">
            <a:avLst/>
          </a:prstGeom>
        </p:spPr>
      </p:pic>
    </p:spTree>
    <p:extLst>
      <p:ext uri="{BB962C8B-B14F-4D97-AF65-F5344CB8AC3E}">
        <p14:creationId xmlns:p14="http://schemas.microsoft.com/office/powerpoint/2010/main" val="356879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sp>
        <p:nvSpPr>
          <p:cNvPr id="3" name="Slide Number Placeholder 2"/>
          <p:cNvSpPr>
            <a:spLocks noGrp="1"/>
          </p:cNvSpPr>
          <p:nvPr>
            <p:ph type="sldNum" sz="quarter" idx="4"/>
          </p:nvPr>
        </p:nvSpPr>
        <p:spPr/>
        <p:txBody>
          <a:bodyPr/>
          <a:lstStyle/>
          <a:p>
            <a:fld id="{532E5815-A8B8-3248-99F0-470F41FB048B}" type="slidenum">
              <a:rPr lang="en-US" smtClean="0"/>
              <a:pPr/>
              <a:t>11</a:t>
            </a:fld>
            <a:endParaRPr lang="en-US" dirty="0"/>
          </a:p>
        </p:txBody>
      </p:sp>
      <p:sp>
        <p:nvSpPr>
          <p:cNvPr id="4" name="Text Placeholder 3"/>
          <p:cNvSpPr>
            <a:spLocks noGrp="1"/>
          </p:cNvSpPr>
          <p:nvPr>
            <p:ph type="body" sz="quarter" idx="10"/>
          </p:nvPr>
        </p:nvSpPr>
        <p:spPr/>
        <p:txBody>
          <a:bodyPr/>
          <a:lstStyle/>
          <a:p>
            <a:r>
              <a:rPr lang="en-US" sz="1600" dirty="0" smtClean="0"/>
              <a:t>CBAT is free, open-source software:</a:t>
            </a:r>
          </a:p>
          <a:p>
            <a:endParaRPr lang="en-US" dirty="0"/>
          </a:p>
          <a:p>
            <a:endParaRPr lang="en-US" sz="1600" dirty="0" smtClean="0"/>
          </a:p>
          <a:p>
            <a:endParaRPr lang="en-US" sz="1600" dirty="0" smtClean="0"/>
          </a:p>
          <a:p>
            <a:pPr lvl="1"/>
            <a:r>
              <a:rPr lang="en-US" dirty="0" smtClean="0"/>
              <a:t>MIT license makes reuse easy.</a:t>
            </a:r>
          </a:p>
          <a:p>
            <a:pPr lvl="1"/>
            <a:r>
              <a:rPr lang="en-US" dirty="0" smtClean="0"/>
              <a:t>Thanks to ONR for supporting development and allowing us to release it.</a:t>
            </a:r>
          </a:p>
          <a:p>
            <a:pPr lvl="1"/>
            <a:endParaRPr lang="en-US" dirty="0" smtClean="0"/>
          </a:p>
          <a:p>
            <a:r>
              <a:rPr lang="en-US" dirty="0" smtClean="0"/>
              <a:t>Questions or comments after tutorial?  Please reach out:</a:t>
            </a:r>
          </a:p>
          <a:p>
            <a:endParaRPr lang="en-US" dirty="0"/>
          </a:p>
          <a:p>
            <a:pPr marL="226314" lvl="1" indent="0">
              <a:buNone/>
            </a:pPr>
            <a:r>
              <a:rPr lang="en-US" dirty="0" smtClean="0"/>
              <a:t>					Chris Casinghino</a:t>
            </a:r>
          </a:p>
          <a:p>
            <a:pPr marL="226314" lvl="1" indent="0">
              <a:buNone/>
            </a:pPr>
            <a:r>
              <a:rPr lang="en-US" dirty="0" smtClean="0"/>
              <a:t>					ccasinghino@draper.com</a:t>
            </a:r>
            <a:endParaRPr lang="en-US" dirty="0"/>
          </a:p>
        </p:txBody>
      </p:sp>
      <p:sp>
        <p:nvSpPr>
          <p:cNvPr id="6" name="Rectangle 5"/>
          <p:cNvSpPr/>
          <p:nvPr/>
        </p:nvSpPr>
        <p:spPr>
          <a:xfrm>
            <a:off x="2055294" y="1553496"/>
            <a:ext cx="5024284" cy="668593"/>
          </a:xfrm>
          <a:prstGeom prst="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https://github.com/draperlaboratory/cbat_tools</a:t>
            </a:r>
          </a:p>
        </p:txBody>
      </p:sp>
    </p:spTree>
    <p:extLst>
      <p:ext uri="{BB962C8B-B14F-4D97-AF65-F5344CB8AC3E}">
        <p14:creationId xmlns:p14="http://schemas.microsoft.com/office/powerpoint/2010/main" val="372828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4"/>
          </p:nvPr>
        </p:nvSpPr>
        <p:spPr/>
        <p:txBody>
          <a:bodyPr/>
          <a:lstStyle/>
          <a:p>
            <a:fld id="{532E5815-A8B8-3248-99F0-470F41FB048B}" type="slidenum">
              <a:rPr lang="en-US" smtClean="0"/>
              <a:pPr/>
              <a:t>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258" y="1041669"/>
            <a:ext cx="6028956" cy="1734316"/>
          </a:xfrm>
          <a:prstGeom prst="rect">
            <a:avLst/>
          </a:prstGeom>
        </p:spPr>
      </p:pic>
    </p:spTree>
    <p:extLst>
      <p:ext uri="{BB962C8B-B14F-4D97-AF65-F5344CB8AC3E}">
        <p14:creationId xmlns:p14="http://schemas.microsoft.com/office/powerpoint/2010/main" val="328577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4"/>
          </p:nvPr>
        </p:nvSpPr>
        <p:spPr/>
        <p:txBody>
          <a:bodyPr/>
          <a:lstStyle/>
          <a:p>
            <a:fld id="{532E5815-A8B8-3248-99F0-470F41FB048B}" type="slidenum">
              <a:rPr lang="en-US" smtClean="0"/>
              <a:pPr/>
              <a:t>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258" y="1041669"/>
            <a:ext cx="6028956" cy="2810262"/>
          </a:xfrm>
          <a:prstGeom prst="rect">
            <a:avLst/>
          </a:prstGeom>
        </p:spPr>
      </p:pic>
    </p:spTree>
    <p:extLst>
      <p:ext uri="{BB962C8B-B14F-4D97-AF65-F5344CB8AC3E}">
        <p14:creationId xmlns:p14="http://schemas.microsoft.com/office/powerpoint/2010/main" val="859436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4"/>
          </p:nvPr>
        </p:nvSpPr>
        <p:spPr/>
        <p:txBody>
          <a:bodyPr/>
          <a:lstStyle/>
          <a:p>
            <a:fld id="{532E5815-A8B8-3248-99F0-470F41FB048B}" type="slidenum">
              <a:rPr lang="en-US" smtClean="0"/>
              <a:pPr/>
              <a:t>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258" y="1041669"/>
            <a:ext cx="6286513" cy="2810262"/>
          </a:xfrm>
          <a:prstGeom prst="rect">
            <a:avLst/>
          </a:prstGeom>
        </p:spPr>
      </p:pic>
    </p:spTree>
    <p:extLst>
      <p:ext uri="{BB962C8B-B14F-4D97-AF65-F5344CB8AC3E}">
        <p14:creationId xmlns:p14="http://schemas.microsoft.com/office/powerpoint/2010/main" val="216035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4"/>
          </p:nvPr>
        </p:nvSpPr>
        <p:spPr/>
        <p:txBody>
          <a:bodyPr/>
          <a:lstStyle/>
          <a:p>
            <a:fld id="{532E5815-A8B8-3248-99F0-470F41FB048B}" type="slidenum">
              <a:rPr lang="en-US" smtClean="0"/>
              <a:pPr/>
              <a:t>5</a:t>
            </a:fld>
            <a:endParaRPr lang="en-US" dirty="0"/>
          </a:p>
        </p:txBody>
      </p:sp>
      <p:sp>
        <p:nvSpPr>
          <p:cNvPr id="2" name="Rectangle 1"/>
          <p:cNvSpPr/>
          <p:nvPr/>
        </p:nvSpPr>
        <p:spPr>
          <a:xfrm>
            <a:off x="1131327" y="4060723"/>
            <a:ext cx="7200385" cy="7632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CBAT proves “relative correctness” of two programs or provides program inputs that demonstrate differences.</a:t>
            </a: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258" y="1041669"/>
            <a:ext cx="6286513" cy="2810262"/>
          </a:xfrm>
          <a:prstGeom prst="rect">
            <a:avLst/>
          </a:prstGeom>
        </p:spPr>
      </p:pic>
    </p:spTree>
    <p:extLst>
      <p:ext uri="{BB962C8B-B14F-4D97-AF65-F5344CB8AC3E}">
        <p14:creationId xmlns:p14="http://schemas.microsoft.com/office/powerpoint/2010/main" val="390508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1: Binary Analysis Toolkits</a:t>
            </a:r>
          </a:p>
        </p:txBody>
      </p:sp>
      <p:sp>
        <p:nvSpPr>
          <p:cNvPr id="3" name="Slide Number Placeholder 2"/>
          <p:cNvSpPr>
            <a:spLocks noGrp="1"/>
          </p:cNvSpPr>
          <p:nvPr>
            <p:ph type="sldNum" sz="quarter" idx="4"/>
          </p:nvPr>
        </p:nvSpPr>
        <p:spPr/>
        <p:txBody>
          <a:bodyPr/>
          <a:lstStyle/>
          <a:p>
            <a:fld id="{532E5815-A8B8-3248-99F0-470F41FB048B}" type="slidenum">
              <a:rPr lang="en-US" smtClean="0"/>
              <a:pPr/>
              <a:t>6</a:t>
            </a:fld>
            <a:endParaRPr lang="en-US" dirty="0"/>
          </a:p>
        </p:txBody>
      </p:sp>
      <p:sp>
        <p:nvSpPr>
          <p:cNvPr id="4" name="Text Placeholder 3"/>
          <p:cNvSpPr>
            <a:spLocks noGrp="1"/>
          </p:cNvSpPr>
          <p:nvPr>
            <p:ph type="body" sz="quarter" idx="10"/>
          </p:nvPr>
        </p:nvSpPr>
        <p:spPr/>
        <p:txBody>
          <a:bodyPr/>
          <a:lstStyle/>
          <a:p>
            <a:r>
              <a:rPr lang="en-US" sz="1600" dirty="0"/>
              <a:t>Several open-source binary analysis toolkits </a:t>
            </a:r>
            <a:r>
              <a:rPr lang="en-US" sz="1600" dirty="0" smtClean="0"/>
              <a:t>are available.</a:t>
            </a:r>
          </a:p>
          <a:p>
            <a:pPr lvl="1"/>
            <a:r>
              <a:rPr lang="en-US" dirty="0" smtClean="0"/>
              <a:t>Most resulted from the DARPA </a:t>
            </a:r>
            <a:r>
              <a:rPr lang="en-US" dirty="0"/>
              <a:t>Cyber Grand Challenge.</a:t>
            </a:r>
          </a:p>
          <a:p>
            <a:endParaRPr lang="en-US" sz="1600" dirty="0"/>
          </a:p>
          <a:p>
            <a:r>
              <a:rPr lang="en-US" dirty="0" smtClean="0"/>
              <a:t>Provide </a:t>
            </a:r>
            <a:r>
              <a:rPr lang="en-US" sz="1600" dirty="0" smtClean="0"/>
              <a:t>a </a:t>
            </a:r>
            <a:r>
              <a:rPr lang="en-US" sz="1600" dirty="0"/>
              <a:t>starting point for </a:t>
            </a:r>
            <a:r>
              <a:rPr lang="en-US" sz="1600" dirty="0" smtClean="0"/>
              <a:t>new </a:t>
            </a:r>
            <a:r>
              <a:rPr lang="en-US" sz="1600" dirty="0"/>
              <a:t>binary analysis tooling:</a:t>
            </a:r>
          </a:p>
          <a:p>
            <a:pPr lvl="1"/>
            <a:r>
              <a:rPr lang="en-US" sz="1600" i="0" dirty="0" err="1"/>
              <a:t>Decompilation</a:t>
            </a:r>
            <a:r>
              <a:rPr lang="en-US" sz="1600" i="0" dirty="0"/>
              <a:t> from many binary formats to a </a:t>
            </a:r>
            <a:r>
              <a:rPr lang="en-US" sz="1600" b="1" i="0" dirty="0"/>
              <a:t>platform-independent</a:t>
            </a:r>
            <a:r>
              <a:rPr lang="en-US" sz="1600" i="0" dirty="0"/>
              <a:t> intermediate representation (IR).</a:t>
            </a:r>
          </a:p>
          <a:p>
            <a:pPr lvl="1"/>
            <a:r>
              <a:rPr lang="en-US" sz="1600" i="0" dirty="0"/>
              <a:t>Analysis frameworks for IR programs.</a:t>
            </a:r>
          </a:p>
          <a:p>
            <a:pPr lvl="1"/>
            <a:endParaRPr lang="en-US" sz="1600" i="0" dirty="0"/>
          </a:p>
          <a:p>
            <a:r>
              <a:rPr lang="en-US" sz="1600" dirty="0"/>
              <a:t>Draper </a:t>
            </a:r>
            <a:r>
              <a:rPr lang="en-US" sz="1600" dirty="0" smtClean="0"/>
              <a:t>evaluated two </a:t>
            </a:r>
            <a:r>
              <a:rPr lang="en-US" sz="1600" dirty="0"/>
              <a:t>major toolkits (</a:t>
            </a:r>
            <a:r>
              <a:rPr lang="en-US" dirty="0" err="1"/>
              <a:t>A</a:t>
            </a:r>
            <a:r>
              <a:rPr lang="en-US" sz="1600" dirty="0" err="1"/>
              <a:t>ngr</a:t>
            </a:r>
            <a:r>
              <a:rPr lang="en-US" sz="1600" dirty="0"/>
              <a:t> and BAP</a:t>
            </a:r>
            <a:r>
              <a:rPr lang="en-US" sz="1600" dirty="0" smtClean="0"/>
              <a:t>).</a:t>
            </a:r>
            <a:endParaRPr lang="en-US" sz="1600" dirty="0"/>
          </a:p>
        </p:txBody>
      </p:sp>
    </p:spTree>
    <p:extLst>
      <p:ext uri="{BB962C8B-B14F-4D97-AF65-F5344CB8AC3E}">
        <p14:creationId xmlns:p14="http://schemas.microsoft.com/office/powerpoint/2010/main" val="209089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BAP/Angr User Study</a:t>
            </a:r>
          </a:p>
        </p:txBody>
      </p:sp>
      <p:sp>
        <p:nvSpPr>
          <p:cNvPr id="3" name="Slide Number Placeholder 2"/>
          <p:cNvSpPr>
            <a:spLocks noGrp="1"/>
          </p:cNvSpPr>
          <p:nvPr>
            <p:ph type="sldNum" sz="quarter" idx="4"/>
          </p:nvPr>
        </p:nvSpPr>
        <p:spPr/>
        <p:txBody>
          <a:bodyPr/>
          <a:lstStyle/>
          <a:p>
            <a:fld id="{532E5815-A8B8-3248-99F0-470F41FB048B}" type="slidenum">
              <a:rPr lang="en-US" smtClean="0"/>
              <a:pPr/>
              <a:t>7</a:t>
            </a:fld>
            <a:endParaRPr lang="en-US" dirty="0"/>
          </a:p>
        </p:txBody>
      </p:sp>
      <p:sp>
        <p:nvSpPr>
          <p:cNvPr id="4" name="Text Placeholder 3"/>
          <p:cNvSpPr>
            <a:spLocks noGrp="1"/>
          </p:cNvSpPr>
          <p:nvPr>
            <p:ph type="body" sz="quarter" idx="10"/>
          </p:nvPr>
        </p:nvSpPr>
        <p:spPr>
          <a:xfrm>
            <a:off x="3789045" y="1090940"/>
            <a:ext cx="4901739" cy="3384076"/>
          </a:xfrm>
        </p:spPr>
        <p:txBody>
          <a:bodyPr/>
          <a:lstStyle/>
          <a:p>
            <a:r>
              <a:rPr lang="en-US" sz="1800" dirty="0"/>
              <a:t>High-level comparison of the two tools.</a:t>
            </a:r>
          </a:p>
          <a:p>
            <a:pPr lvl="1"/>
            <a:r>
              <a:rPr lang="en-US" sz="1600" dirty="0" smtClean="0"/>
              <a:t>Published in NASA </a:t>
            </a:r>
            <a:r>
              <a:rPr lang="en-US" sz="1600" dirty="0"/>
              <a:t>Formal Methods 2019</a:t>
            </a:r>
          </a:p>
          <a:p>
            <a:endParaRPr lang="en-US" sz="1800" dirty="0"/>
          </a:p>
          <a:p>
            <a:r>
              <a:rPr lang="en-US" sz="1800" dirty="0"/>
              <a:t>Based on this study, we selected BAP as the primary platform for CBAT</a:t>
            </a:r>
            <a:r>
              <a:rPr lang="en-US" sz="1800" dirty="0" smtClean="0"/>
              <a:t>.</a:t>
            </a:r>
          </a:p>
          <a:p>
            <a:pPr lvl="1"/>
            <a:r>
              <a:rPr lang="en-US" sz="1600" dirty="0" smtClean="0"/>
              <a:t>More flexible.</a:t>
            </a:r>
          </a:p>
          <a:p>
            <a:pPr lvl="1"/>
            <a:r>
              <a:rPr lang="en-US" sz="1600" dirty="0" smtClean="0"/>
              <a:t>Slightly more performant.</a:t>
            </a:r>
          </a:p>
          <a:p>
            <a:pPr lvl="1"/>
            <a:r>
              <a:rPr lang="en-US" sz="1600" dirty="0" smtClean="0"/>
              <a:t>Better supported and documented</a:t>
            </a:r>
            <a:r>
              <a:rPr lang="en-US" dirty="0" smtClean="0"/>
              <a:t>.</a:t>
            </a:r>
            <a:endParaRPr lang="en-US" dirty="0"/>
          </a:p>
          <a:p>
            <a:endParaRPr lang="en-US" sz="1800" dirty="0"/>
          </a:p>
          <a:p>
            <a:endParaRPr lang="en-US" sz="1800" dirty="0"/>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93" y="1168490"/>
            <a:ext cx="2495117" cy="3228975"/>
          </a:xfrm>
          <a:prstGeom prst="rect">
            <a:avLst/>
          </a:prstGeom>
          <a:ln w="6350">
            <a:solidFill>
              <a:schemeClr val="tx1"/>
            </a:solidFill>
          </a:ln>
        </p:spPr>
      </p:pic>
    </p:spTree>
    <p:extLst>
      <p:ext uri="{BB962C8B-B14F-4D97-AF65-F5344CB8AC3E}">
        <p14:creationId xmlns:p14="http://schemas.microsoft.com/office/powerpoint/2010/main" val="173723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50" dirty="0"/>
              <a:t>Key Idea 2: Differential Program Analysis</a:t>
            </a:r>
          </a:p>
        </p:txBody>
      </p:sp>
      <p:sp>
        <p:nvSpPr>
          <p:cNvPr id="3" name="Slide Number Placeholder 2"/>
          <p:cNvSpPr>
            <a:spLocks noGrp="1"/>
          </p:cNvSpPr>
          <p:nvPr>
            <p:ph type="sldNum" sz="quarter" idx="4"/>
          </p:nvPr>
        </p:nvSpPr>
        <p:spPr/>
        <p:txBody>
          <a:bodyPr/>
          <a:lstStyle/>
          <a:p>
            <a:fld id="{532E5815-A8B8-3248-99F0-470F41FB048B}" type="slidenum">
              <a:rPr lang="en-US" smtClean="0"/>
              <a:pPr/>
              <a:t>8</a:t>
            </a:fld>
            <a:endParaRPr lang="en-US" dirty="0"/>
          </a:p>
        </p:txBody>
      </p:sp>
      <p:sp>
        <p:nvSpPr>
          <p:cNvPr id="4" name="Text Placeholder 3"/>
          <p:cNvSpPr>
            <a:spLocks noGrp="1"/>
          </p:cNvSpPr>
          <p:nvPr>
            <p:ph type="body" sz="quarter" idx="10"/>
          </p:nvPr>
        </p:nvSpPr>
        <p:spPr/>
        <p:txBody>
          <a:bodyPr/>
          <a:lstStyle/>
          <a:p>
            <a:r>
              <a:rPr lang="en-US" sz="1600" dirty="0"/>
              <a:t>Late-stage </a:t>
            </a:r>
            <a:r>
              <a:rPr lang="en-US" sz="1600" dirty="0" smtClean="0"/>
              <a:t>customization </a:t>
            </a:r>
            <a:r>
              <a:rPr lang="en-US" sz="1600" dirty="0"/>
              <a:t>provides </a:t>
            </a:r>
            <a:r>
              <a:rPr lang="en-US" sz="1600" dirty="0" smtClean="0"/>
              <a:t>an opportunity for </a:t>
            </a:r>
            <a:r>
              <a:rPr lang="en-US" sz="1600" dirty="0"/>
              <a:t>formal verification:</a:t>
            </a:r>
          </a:p>
          <a:p>
            <a:pPr lvl="1"/>
            <a:r>
              <a:rPr lang="en-US" sz="1600" i="0" dirty="0"/>
              <a:t>The original program </a:t>
            </a:r>
            <a:r>
              <a:rPr lang="en-US" sz="1600" i="0" dirty="0" smtClean="0"/>
              <a:t>can </a:t>
            </a:r>
            <a:r>
              <a:rPr lang="en-US" sz="1600" i="0" dirty="0"/>
              <a:t>establish base truth about intended behavior.</a:t>
            </a:r>
          </a:p>
          <a:p>
            <a:endParaRPr lang="en-US" sz="1800" i="0" dirty="0"/>
          </a:p>
          <a:p>
            <a:r>
              <a:rPr lang="en-US" dirty="0"/>
              <a:t>CBAT </a:t>
            </a:r>
            <a:r>
              <a:rPr lang="en-US" dirty="0" smtClean="0"/>
              <a:t>builds on research </a:t>
            </a:r>
            <a:r>
              <a:rPr lang="en-US" dirty="0"/>
              <a:t>in this space, called </a:t>
            </a:r>
            <a:r>
              <a:rPr lang="en-US" i="1" dirty="0"/>
              <a:t>differential program </a:t>
            </a:r>
            <a:r>
              <a:rPr lang="en-US" i="1" dirty="0" smtClean="0"/>
              <a:t>analysis</a:t>
            </a:r>
            <a:r>
              <a:rPr lang="en-US" dirty="0" smtClean="0"/>
              <a:t>.</a:t>
            </a:r>
          </a:p>
          <a:p>
            <a:pPr lvl="1"/>
            <a:r>
              <a:rPr lang="en-US" dirty="0" smtClean="0"/>
              <a:t>We extend and mature it.</a:t>
            </a:r>
          </a:p>
          <a:p>
            <a:pPr lvl="1"/>
            <a:r>
              <a:rPr lang="en-US" dirty="0" smtClean="0"/>
              <a:t>We bring it to binary (previously mostly for source code)</a:t>
            </a:r>
            <a:endParaRPr lang="en-US" dirty="0"/>
          </a:p>
          <a:p>
            <a:endParaRPr lang="en-US" sz="1800" i="0" dirty="0"/>
          </a:p>
          <a:p>
            <a:r>
              <a:rPr lang="en-US" dirty="0"/>
              <a:t>Idea: generate </a:t>
            </a:r>
            <a:r>
              <a:rPr lang="en-US" i="1" dirty="0"/>
              <a:t>relative</a:t>
            </a:r>
            <a:r>
              <a:rPr lang="en-US" i="0" dirty="0"/>
              <a:t> verification conditions that may be easier to check.</a:t>
            </a:r>
          </a:p>
          <a:p>
            <a:pPr lvl="1"/>
            <a:endParaRPr lang="en-US" sz="1400" dirty="0"/>
          </a:p>
        </p:txBody>
      </p:sp>
    </p:spTree>
    <p:extLst>
      <p:ext uri="{BB962C8B-B14F-4D97-AF65-F5344CB8AC3E}">
        <p14:creationId xmlns:p14="http://schemas.microsoft.com/office/powerpoint/2010/main" val="304276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Weakest Precondition (WP) Analysis</a:t>
            </a:r>
          </a:p>
        </p:txBody>
      </p:sp>
      <p:sp>
        <p:nvSpPr>
          <p:cNvPr id="3" name="Slide Number Placeholder 2"/>
          <p:cNvSpPr>
            <a:spLocks noGrp="1"/>
          </p:cNvSpPr>
          <p:nvPr>
            <p:ph type="sldNum" sz="quarter" idx="4"/>
          </p:nvPr>
        </p:nvSpPr>
        <p:spPr/>
        <p:txBody>
          <a:bodyPr/>
          <a:lstStyle/>
          <a:p>
            <a:fld id="{532E5815-A8B8-3248-99F0-470F41FB048B}" type="slidenum">
              <a:rPr lang="en-US" smtClean="0"/>
              <a:pPr/>
              <a:t>9</a:t>
            </a:fld>
            <a:endParaRPr lang="en-US" dirty="0"/>
          </a:p>
        </p:txBody>
      </p:sp>
      <p:grpSp>
        <p:nvGrpSpPr>
          <p:cNvPr id="12" name="Group 11"/>
          <p:cNvGrpSpPr/>
          <p:nvPr/>
        </p:nvGrpSpPr>
        <p:grpSpPr>
          <a:xfrm>
            <a:off x="787901" y="1345915"/>
            <a:ext cx="2872910" cy="2872910"/>
            <a:chOff x="1024206" y="1407560"/>
            <a:chExt cx="2872910" cy="287291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06" y="1407560"/>
              <a:ext cx="2872910" cy="2872910"/>
            </a:xfrm>
            <a:prstGeom prst="rect">
              <a:avLst/>
            </a:prstGeom>
          </p:spPr>
        </p:pic>
        <p:sp>
          <p:nvSpPr>
            <p:cNvPr id="11" name="TextBox 10"/>
            <p:cNvSpPr txBox="1"/>
            <p:nvPr/>
          </p:nvSpPr>
          <p:spPr>
            <a:xfrm rot="19587130">
              <a:off x="2280863" y="2802964"/>
              <a:ext cx="1006867" cy="584775"/>
            </a:xfrm>
            <a:prstGeom prst="rect">
              <a:avLst/>
            </a:prstGeom>
            <a:noFill/>
          </p:spPr>
          <p:txBody>
            <a:bodyPr wrap="square" rtlCol="0">
              <a:spAutoFit/>
            </a:bodyPr>
            <a:lstStyle/>
            <a:p>
              <a:r>
                <a:rPr lang="en-US" sz="3200" b="1" dirty="0" smtClean="0"/>
                <a:t>WP</a:t>
              </a:r>
              <a:endParaRPr lang="en-US" sz="3200" b="1" dirty="0"/>
            </a:p>
          </p:txBody>
        </p:sp>
      </p:grpSp>
      <p:sp>
        <p:nvSpPr>
          <p:cNvPr id="13" name="Right Arrow 12"/>
          <p:cNvSpPr/>
          <p:nvPr/>
        </p:nvSpPr>
        <p:spPr>
          <a:xfrm rot="19941024">
            <a:off x="3054072" y="1848174"/>
            <a:ext cx="1959959" cy="484632"/>
          </a:xfrm>
          <a:prstGeom prst="rightArrow">
            <a:avLst/>
          </a:prstGeom>
          <a:solidFill>
            <a:srgbClr val="009242"/>
          </a:solidFill>
          <a:ln>
            <a:solidFill>
              <a:srgbClr val="0092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208998" y="1130157"/>
            <a:ext cx="2815119" cy="1138773"/>
          </a:xfrm>
          <a:prstGeom prst="rect">
            <a:avLst/>
          </a:prstGeom>
          <a:noFill/>
        </p:spPr>
        <p:txBody>
          <a:bodyPr wrap="square" rtlCol="0">
            <a:spAutoFit/>
          </a:bodyPr>
          <a:lstStyle/>
          <a:p>
            <a:r>
              <a:rPr lang="en-US" dirty="0" smtClean="0"/>
              <a:t>Single program analysis</a:t>
            </a:r>
          </a:p>
          <a:p>
            <a:pPr marL="285750" indent="-285750">
              <a:buFont typeface="Arial" panose="020B0604020202020204" pitchFamily="34" charset="0"/>
              <a:buChar char="•"/>
            </a:pPr>
            <a:r>
              <a:rPr lang="en-US" sz="1600" dirty="0" smtClean="0"/>
              <a:t>Testing</a:t>
            </a:r>
          </a:p>
          <a:p>
            <a:pPr marL="285750" indent="-285750">
              <a:buFont typeface="Arial" panose="020B0604020202020204" pitchFamily="34" charset="0"/>
              <a:buChar char="•"/>
            </a:pPr>
            <a:r>
              <a:rPr lang="en-US" sz="1600" dirty="0" smtClean="0"/>
              <a:t>Verification</a:t>
            </a:r>
          </a:p>
          <a:p>
            <a:pPr marL="285750" indent="-285750">
              <a:buFont typeface="Arial" panose="020B0604020202020204" pitchFamily="34" charset="0"/>
              <a:buChar char="•"/>
            </a:pPr>
            <a:r>
              <a:rPr lang="en-US" sz="1600" dirty="0" smtClean="0"/>
              <a:t>Bug-finding</a:t>
            </a:r>
            <a:endParaRPr lang="en-US" sz="1600" dirty="0"/>
          </a:p>
        </p:txBody>
      </p:sp>
      <p:sp>
        <p:nvSpPr>
          <p:cNvPr id="15" name="Right Arrow 14"/>
          <p:cNvSpPr/>
          <p:nvPr/>
        </p:nvSpPr>
        <p:spPr>
          <a:xfrm rot="1115594">
            <a:off x="3079646" y="3192475"/>
            <a:ext cx="1959959" cy="484632"/>
          </a:xfrm>
          <a:prstGeom prst="rightArrow">
            <a:avLst/>
          </a:prstGeom>
          <a:solidFill>
            <a:srgbClr val="009242"/>
          </a:solidFill>
          <a:ln>
            <a:solidFill>
              <a:srgbClr val="0092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208998" y="3389040"/>
            <a:ext cx="3246633" cy="861774"/>
          </a:xfrm>
          <a:prstGeom prst="rect">
            <a:avLst/>
          </a:prstGeom>
          <a:noFill/>
        </p:spPr>
        <p:txBody>
          <a:bodyPr wrap="square" rtlCol="0">
            <a:spAutoFit/>
          </a:bodyPr>
          <a:lstStyle/>
          <a:p>
            <a:r>
              <a:rPr lang="en-US" dirty="0" smtClean="0"/>
              <a:t>Comparative analysis</a:t>
            </a:r>
          </a:p>
          <a:p>
            <a:pPr marL="285750" indent="-285750">
              <a:buFont typeface="Arial" panose="020B0604020202020204" pitchFamily="34" charset="0"/>
              <a:buChar char="•"/>
            </a:pPr>
            <a:r>
              <a:rPr lang="en-US" sz="1600" dirty="0" smtClean="0"/>
              <a:t>Relative correctness proofs</a:t>
            </a:r>
          </a:p>
          <a:p>
            <a:pPr marL="285750" indent="-285750">
              <a:buFont typeface="Arial" panose="020B0604020202020204" pitchFamily="34" charset="0"/>
              <a:buChar char="•"/>
            </a:pPr>
            <a:r>
              <a:rPr lang="en-US" sz="1600" dirty="0" smtClean="0"/>
              <a:t>Difference discovery</a:t>
            </a:r>
            <a:endParaRPr lang="en-US" sz="1600" dirty="0"/>
          </a:p>
        </p:txBody>
      </p:sp>
    </p:spTree>
    <p:extLst>
      <p:ext uri="{BB962C8B-B14F-4D97-AF65-F5344CB8AC3E}">
        <p14:creationId xmlns:p14="http://schemas.microsoft.com/office/powerpoint/2010/main" val="858393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aper template V21U">
  <a:themeElements>
    <a:clrScheme name="Custom 7">
      <a:dk1>
        <a:srgbClr val="000000"/>
      </a:dk1>
      <a:lt1>
        <a:sysClr val="window" lastClr="FFFFFF"/>
      </a:lt1>
      <a:dk2>
        <a:srgbClr val="8B9092"/>
      </a:dk2>
      <a:lt2>
        <a:srgbClr val="EEECE1"/>
      </a:lt2>
      <a:accent1>
        <a:srgbClr val="FF4612"/>
      </a:accent1>
      <a:accent2>
        <a:srgbClr val="2C9ADA"/>
      </a:accent2>
      <a:accent3>
        <a:srgbClr val="B6D00F"/>
      </a:accent3>
      <a:accent4>
        <a:srgbClr val="FFAB00"/>
      </a:accent4>
      <a:accent5>
        <a:srgbClr val="1C2E3C"/>
      </a:accent5>
      <a:accent6>
        <a:srgbClr val="171C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140E86FD5AD749B4B5052CE0217450" ma:contentTypeVersion="20" ma:contentTypeDescription="Create a new document." ma:contentTypeScope="" ma:versionID="a53e71afa36000f0ac65ea4a53c60210">
  <xsd:schema xmlns:xsd="http://www.w3.org/2001/XMLSchema" xmlns:xs="http://www.w3.org/2001/XMLSchema" xmlns:p="http://schemas.microsoft.com/office/2006/metadata/properties" xmlns:ns2="72f011b2-ec68-47b6-8298-2033cce0183d" targetNamespace="http://schemas.microsoft.com/office/2006/metadata/properties" ma:root="true" ma:fieldsID="9ec1f7932c81e36da3a28ec4affd481e" ns2:_="">
    <xsd:import namespace="72f011b2-ec68-47b6-8298-2033cce0183d"/>
    <xsd:element name="properties">
      <xsd:complexType>
        <xsd:sequence>
          <xsd:element name="documentManagement">
            <xsd:complexType>
              <xsd:all>
                <xsd:element ref="ns2:Type_x0020_of_x0020_Document"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011b2-ec68-47b6-8298-2033cce0183d" elementFormDefault="qualified">
    <xsd:import namespace="http://schemas.microsoft.com/office/2006/documentManagement/types"/>
    <xsd:import namespace="http://schemas.microsoft.com/office/infopath/2007/PartnerControls"/>
    <xsd:element name="Type_x0020_of_x0020_Document" ma:index="8" nillable="true" ma:displayName="Type of Document" ma:format="Dropdown" ma:internalName="Type_x0020_of_x0020_Document">
      <xsd:simpleType>
        <xsd:restriction base="dms:Choice">
          <xsd:enumeration value="Marketing materials"/>
          <xsd:enumeration value="Templates"/>
        </xsd:restriction>
      </xsd:simpleType>
    </xsd:element>
    <xsd:element name="Status" ma:index="9" nillable="true" ma:displayName="Status" ma:format="Dropdown" ma:internalName="Status">
      <xsd:simpleType>
        <xsd:restriction base="dms:Choice">
          <xsd:enumeration value="Current"/>
          <xsd:enumeration value="Ol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6424440-69aa-4682-b769-c2511fcb5529"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Type_x0020_of_x0020_Document xmlns="72f011b2-ec68-47b6-8298-2033cce0183d">Templates</Type_x0020_of_x0020_Document>
    <Status xmlns="72f011b2-ec68-47b6-8298-2033cce0183d">Current</Status>
  </documentManagement>
</p:properties>
</file>

<file path=customXml/itemProps1.xml><?xml version="1.0" encoding="utf-8"?>
<ds:datastoreItem xmlns:ds="http://schemas.openxmlformats.org/officeDocument/2006/customXml" ds:itemID="{C41C5A2A-90DC-4E31-AB62-CFB91EFD368F}">
  <ds:schemaRefs>
    <ds:schemaRef ds:uri="http://schemas.microsoft.com/sharepoint/v3/contenttype/forms"/>
  </ds:schemaRefs>
</ds:datastoreItem>
</file>

<file path=customXml/itemProps2.xml><?xml version="1.0" encoding="utf-8"?>
<ds:datastoreItem xmlns:ds="http://schemas.openxmlformats.org/officeDocument/2006/customXml" ds:itemID="{621E4B69-30C7-4573-B8D2-A1642CE86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011b2-ec68-47b6-8298-2033cce01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97142-EED8-440A-B129-B855B082872C}">
  <ds:schemaRefs>
    <ds:schemaRef ds:uri="Microsoft.SharePoint.Taxonomy.ContentTypeSync"/>
  </ds:schemaRefs>
</ds:datastoreItem>
</file>

<file path=customXml/itemProps4.xml><?xml version="1.0" encoding="utf-8"?>
<ds:datastoreItem xmlns:ds="http://schemas.openxmlformats.org/officeDocument/2006/customXml" ds:itemID="{B07652B1-BAE7-4431-9791-48F3E90F858D}">
  <ds:schemaRefs>
    <ds:schemaRef ds:uri="http://schemas.microsoft.com/office/2006/documentManagement/types"/>
    <ds:schemaRef ds:uri="http://schemas.openxmlformats.org/package/2006/metadata/core-properties"/>
    <ds:schemaRef ds:uri="72f011b2-ec68-47b6-8298-2033cce0183d"/>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Draper template V21U.potx</Template>
  <TotalTime>7631</TotalTime>
  <Words>299</Words>
  <Application>Microsoft Office PowerPoint</Application>
  <PresentationFormat>On-screen Show (16:9)</PresentationFormat>
  <Paragraphs>70</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ArialMT</vt:lpstr>
      <vt:lpstr>Calibri</vt:lpstr>
      <vt:lpstr>Draper template V21U</vt:lpstr>
      <vt:lpstr>CBAT: A Comparative Binary Analysis Tool</vt:lpstr>
      <vt:lpstr>Motivation</vt:lpstr>
      <vt:lpstr>Motivation</vt:lpstr>
      <vt:lpstr>Motivation</vt:lpstr>
      <vt:lpstr>Motivation</vt:lpstr>
      <vt:lpstr>Key Idea 1: Binary Analysis Toolkits</vt:lpstr>
      <vt:lpstr>BAP/Angr User Study</vt:lpstr>
      <vt:lpstr>Key Idea 2: Differential Program Analysis</vt:lpstr>
      <vt:lpstr>Weakest Precondition (WP) Analysis</vt:lpstr>
      <vt:lpstr>Putting it together</vt:lpstr>
      <vt:lpstr>Availability</vt:lpstr>
    </vt:vector>
  </TitlesOfParts>
  <Company>Bornemann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Casinghino, Chris</cp:lastModifiedBy>
  <cp:revision>312</cp:revision>
  <dcterms:created xsi:type="dcterms:W3CDTF">2015-09-06T15:34:24Z</dcterms:created>
  <dcterms:modified xsi:type="dcterms:W3CDTF">2020-08-06T19:25:52Z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0x01010078140E86FD5AD749B4B5052CE0217450</vt:lpwstr>
  </property>
</Properties>
</file>